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626" r:id="rId3"/>
    <p:sldId id="2761" r:id="rId4"/>
    <p:sldId id="2745" r:id="rId5"/>
    <p:sldId id="2770" r:id="rId6"/>
    <p:sldId id="2769" r:id="rId7"/>
    <p:sldId id="2742" r:id="rId8"/>
    <p:sldId id="2746" r:id="rId9"/>
    <p:sldId id="2771" r:id="rId10"/>
    <p:sldId id="2647" r:id="rId11"/>
    <p:sldId id="27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  <a:srgbClr val="E00087"/>
    <a:srgbClr val="8497B0"/>
    <a:srgbClr val="D6DCE5"/>
    <a:srgbClr val="222A35"/>
    <a:srgbClr val="FE0097"/>
    <a:srgbClr val="FF059A"/>
    <a:srgbClr val="FF15A0"/>
    <a:srgbClr val="FF3FB1"/>
    <a:srgbClr val="FF7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98" d="100"/>
          <a:sy n="198" d="100"/>
        </p:scale>
        <p:origin x="1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07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059004-9B26-48E8-95E2-72EC916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8E8A8-10C8-4C80-A1D1-EA471892A0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F356A-EDCE-42EC-A354-4C323DB2F8EA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91920-3F11-42F0-8C52-F4E5117BB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1BC0B-09D2-4A5D-BDD0-EE9E5EA613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E54D-3735-44DC-ACD3-1B7EF2B33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0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B261-3CE1-4942-840B-B6FE4CF37654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63394-85B0-42BD-9828-8E225294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A11FC-4011-8547-B5F4-2B6B064EC1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2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A11FC-4011-8547-B5F4-2B6B064EC1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A11FC-4011-8547-B5F4-2B6B064EC1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A11FC-4011-8547-B5F4-2B6B064EC1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A11FC-4011-8547-B5F4-2B6B064EC1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2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A11FC-4011-8547-B5F4-2B6B064EC1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640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A11FC-4011-8547-B5F4-2B6B064EC1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52EE-F80A-4974-854A-342EBA8C1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20AAA-4FC6-4C84-836D-EA2B53A6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6EB0B-1B7E-4647-AC0B-1C6F9C751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C47DD6-D928-4611-80E8-DF8B62EFA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9" t="3889" b="50825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F2E5595-E002-F743-B381-D2EB7B5056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5291" y="2561234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A8DBAAB-B204-C14D-8330-16B5049E8F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04363" y="2561234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3C2FF62-506C-A04C-90D7-EBB73ECC8A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8832" y="2561234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112B04-B884-1644-B272-E37B5DA89F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752" y="2561234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F5D2E-3DF6-49DD-96F4-0AEFAB06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A101-DD1F-4F8E-AC25-36E75F0FD4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1C65F-D013-4AA1-B99D-5472BD9F25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6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C47DD6-D928-4611-80E8-DF8B62EFA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9" t="3888" r="84103" b="5540"/>
          <a:stretch/>
        </p:blipFill>
        <p:spPr>
          <a:xfrm>
            <a:off x="0" y="0"/>
            <a:ext cx="1876425" cy="6858000"/>
          </a:xfrm>
          <a:prstGeom prst="rect">
            <a:avLst/>
          </a:prstGeom>
        </p:spPr>
      </p:pic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F2E5595-E002-F743-B381-D2EB7B5056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717" y="4509592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A112B04-B884-1644-B272-E37B5DA89F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1717" y="2161184"/>
            <a:ext cx="1645920" cy="164592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08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4F5D2E-3DF6-49DD-96F4-0AEFAB06B0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A101-DD1F-4F8E-AC25-36E75F0FD4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B1C65F-D013-4AA1-B99D-5472BD9F25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DCC9BA-9C4A-4F33-83B2-C63BF309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C0E821-E76B-435C-9D47-572B495B1D54}"/>
              </a:ext>
            </a:extLst>
          </p:cNvPr>
          <p:cNvSpPr/>
          <p:nvPr userDrawn="1"/>
        </p:nvSpPr>
        <p:spPr>
          <a:xfrm>
            <a:off x="8379009" y="6469861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3B40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FBD7F5-792D-4001-A05F-4E2F16BCB84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25671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3B40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</p:spTree>
    <p:extLst>
      <p:ext uri="{BB962C8B-B14F-4D97-AF65-F5344CB8AC3E}">
        <p14:creationId xmlns:p14="http://schemas.microsoft.com/office/powerpoint/2010/main" val="256438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07E3-2134-4A4E-B37F-83F502BBA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486-2414-4DD8-B58D-3D71F2160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21FC1-BA6E-4AE1-80ED-DCF0C1ADA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77EB33-72D8-45B4-877C-79C059903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E2FD8-25D4-4024-9A79-D3120B18C50C}"/>
              </a:ext>
            </a:extLst>
          </p:cNvPr>
          <p:cNvSpPr/>
          <p:nvPr userDrawn="1"/>
        </p:nvSpPr>
        <p:spPr>
          <a:xfrm>
            <a:off x="1" y="442436"/>
            <a:ext cx="152413" cy="931377"/>
          </a:xfrm>
          <a:prstGeom prst="rect">
            <a:avLst/>
          </a:prstGeom>
          <a:solidFill>
            <a:srgbClr val="D51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6BAB-FED4-4A73-AA54-9502FB3E6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336B-AD3E-4376-A63A-CDF3715E4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A062E-D99C-49F0-92CC-A10AD0FFA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27193-C780-43E4-82CC-D15031EFF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7D1B-0ABB-4237-AAD2-1E164E7ED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1258E3-B7D0-4241-BD21-774D7D736A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3361F-76EA-4CCD-BF7A-8BC92408B001}"/>
              </a:ext>
            </a:extLst>
          </p:cNvPr>
          <p:cNvSpPr/>
          <p:nvPr userDrawn="1"/>
        </p:nvSpPr>
        <p:spPr>
          <a:xfrm>
            <a:off x="1" y="442436"/>
            <a:ext cx="152413" cy="9313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1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CB93-00D5-48CC-9832-50167EAE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C4B6-8135-44CA-B9F0-8F39C279C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DBC75-E08C-4147-B63D-91B6B633E485}"/>
              </a:ext>
            </a:extLst>
          </p:cNvPr>
          <p:cNvSpPr/>
          <p:nvPr userDrawn="1"/>
        </p:nvSpPr>
        <p:spPr>
          <a:xfrm>
            <a:off x="0" y="6341987"/>
            <a:ext cx="150471" cy="525439"/>
          </a:xfrm>
          <a:prstGeom prst="rect">
            <a:avLst/>
          </a:prstGeom>
          <a:solidFill>
            <a:srgbClr val="E0008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63C98-2E4C-48F9-BF9C-10021255EDC8}"/>
              </a:ext>
            </a:extLst>
          </p:cNvPr>
          <p:cNvSpPr/>
          <p:nvPr userDrawn="1"/>
        </p:nvSpPr>
        <p:spPr>
          <a:xfrm>
            <a:off x="12041529" y="6341987"/>
            <a:ext cx="150471" cy="525439"/>
          </a:xfrm>
          <a:prstGeom prst="rect">
            <a:avLst/>
          </a:prstGeom>
          <a:solidFill>
            <a:srgbClr val="E0008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8EBEB7-AF56-417F-8508-78E78DED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253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CB93-00D5-48CC-9832-50167EAE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C4B6-8135-44CA-B9F0-8F39C279C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66A96-5553-4AE9-A3F5-FBF0A35650C4}"/>
              </a:ext>
            </a:extLst>
          </p:cNvPr>
          <p:cNvSpPr/>
          <p:nvPr userDrawn="1"/>
        </p:nvSpPr>
        <p:spPr>
          <a:xfrm>
            <a:off x="0" y="6341987"/>
            <a:ext cx="150471" cy="525439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29E198-D0E1-46A5-BBBF-93A3D7778438}"/>
              </a:ext>
            </a:extLst>
          </p:cNvPr>
          <p:cNvSpPr/>
          <p:nvPr userDrawn="1"/>
        </p:nvSpPr>
        <p:spPr>
          <a:xfrm>
            <a:off x="12041529" y="6341987"/>
            <a:ext cx="150471" cy="525439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B5DA48-6BED-42F8-B1D4-FA6FF13A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300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CB93-00D5-48CC-9832-50167EAE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HERE TO EDIT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C4B6-8135-44CA-B9F0-8F39C279C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58EDA-BBB2-4AEA-94F8-30ABDFD30AAB}"/>
              </a:ext>
            </a:extLst>
          </p:cNvPr>
          <p:cNvSpPr/>
          <p:nvPr userDrawn="1"/>
        </p:nvSpPr>
        <p:spPr>
          <a:xfrm>
            <a:off x="0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67247-1945-4CF4-8BB0-89951E9B244A}"/>
              </a:ext>
            </a:extLst>
          </p:cNvPr>
          <p:cNvSpPr/>
          <p:nvPr userDrawn="1"/>
        </p:nvSpPr>
        <p:spPr>
          <a:xfrm>
            <a:off x="12041529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DE2E54-9D63-4285-8B9E-BF5A59AD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622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CB93-00D5-48CC-9832-50167EAE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C4B6-8135-44CA-B9F0-8F39C279C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58EDA-BBB2-4AEA-94F8-30ABDFD30AAB}"/>
              </a:ext>
            </a:extLst>
          </p:cNvPr>
          <p:cNvSpPr/>
          <p:nvPr userDrawn="1"/>
        </p:nvSpPr>
        <p:spPr>
          <a:xfrm>
            <a:off x="0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67247-1945-4CF4-8BB0-89951E9B244A}"/>
              </a:ext>
            </a:extLst>
          </p:cNvPr>
          <p:cNvSpPr/>
          <p:nvPr userDrawn="1"/>
        </p:nvSpPr>
        <p:spPr>
          <a:xfrm>
            <a:off x="12041529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4B955E-7D63-44FE-8D33-95157191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96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CB93-00D5-48CC-9832-50167EAE1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C4B6-8135-44CA-B9F0-8F39C279CC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758EDA-BBB2-4AEA-94F8-30ABDFD30AAB}"/>
              </a:ext>
            </a:extLst>
          </p:cNvPr>
          <p:cNvSpPr/>
          <p:nvPr userDrawn="1"/>
        </p:nvSpPr>
        <p:spPr>
          <a:xfrm>
            <a:off x="0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A67247-1945-4CF4-8BB0-89951E9B244A}"/>
              </a:ext>
            </a:extLst>
          </p:cNvPr>
          <p:cNvSpPr/>
          <p:nvPr userDrawn="1"/>
        </p:nvSpPr>
        <p:spPr>
          <a:xfrm>
            <a:off x="12041529" y="6341987"/>
            <a:ext cx="150471" cy="52543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  <p:pic>
        <p:nvPicPr>
          <p:cNvPr id="8" name="Picture 7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DF50B5D3-533D-45FF-9608-29B984604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" y="6187980"/>
            <a:ext cx="1144408" cy="807732"/>
          </a:xfrm>
          <a:prstGeom prst="rect">
            <a:avLst/>
          </a:prstGeom>
        </p:spPr>
      </p:pic>
      <p:sp>
        <p:nvSpPr>
          <p:cNvPr id="9" name="Freeform 19">
            <a:extLst>
              <a:ext uri="{FF2B5EF4-FFF2-40B4-BE49-F238E27FC236}">
                <a16:creationId xmlns:a16="http://schemas.microsoft.com/office/drawing/2014/main" id="{2DA746C9-0A45-4C88-A4DB-B7D4545EE7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47976" y="2134304"/>
            <a:ext cx="8224436" cy="4721142"/>
          </a:xfrm>
          <a:custGeom>
            <a:avLst/>
            <a:gdLst>
              <a:gd name="connsiteX0" fmla="*/ 11346695 w 16448871"/>
              <a:gd name="connsiteY0" fmla="*/ 0 h 9442284"/>
              <a:gd name="connsiteX1" fmla="*/ 12148899 w 16448871"/>
              <a:gd name="connsiteY1" fmla="*/ 0 h 9442284"/>
              <a:gd name="connsiteX2" fmla="*/ 12114019 w 16448871"/>
              <a:gd name="connsiteY2" fmla="*/ 9968 h 9442284"/>
              <a:gd name="connsiteX3" fmla="*/ 12001911 w 16448871"/>
              <a:gd name="connsiteY3" fmla="*/ 49841 h 9442284"/>
              <a:gd name="connsiteX4" fmla="*/ 11944611 w 16448871"/>
              <a:gd name="connsiteY4" fmla="*/ 79745 h 9442284"/>
              <a:gd name="connsiteX5" fmla="*/ 11925925 w 16448871"/>
              <a:gd name="connsiteY5" fmla="*/ 98435 h 9442284"/>
              <a:gd name="connsiteX6" fmla="*/ 11925925 w 16448871"/>
              <a:gd name="connsiteY6" fmla="*/ 107157 h 9442284"/>
              <a:gd name="connsiteX7" fmla="*/ 12052983 w 16448871"/>
              <a:gd name="connsiteY7" fmla="*/ 148276 h 9442284"/>
              <a:gd name="connsiteX8" fmla="*/ 12191251 w 16448871"/>
              <a:gd name="connsiteY8" fmla="*/ 198116 h 9442284"/>
              <a:gd name="connsiteX9" fmla="*/ 12328273 w 16448871"/>
              <a:gd name="connsiteY9" fmla="*/ 255433 h 9442284"/>
              <a:gd name="connsiteX10" fmla="*/ 12442873 w 16448871"/>
              <a:gd name="connsiteY10" fmla="*/ 321471 h 9442284"/>
              <a:gd name="connsiteX11" fmla="*/ 12526331 w 16448871"/>
              <a:gd name="connsiteY11" fmla="*/ 417414 h 9442284"/>
              <a:gd name="connsiteX12" fmla="*/ 12501419 w 16448871"/>
              <a:gd name="connsiteY12" fmla="*/ 512111 h 9442284"/>
              <a:gd name="connsiteX13" fmla="*/ 12353187 w 16448871"/>
              <a:gd name="connsiteY13" fmla="*/ 603070 h 9442284"/>
              <a:gd name="connsiteX14" fmla="*/ 12067931 w 16448871"/>
              <a:gd name="connsiteY14" fmla="*/ 687799 h 9442284"/>
              <a:gd name="connsiteX15" fmla="*/ 11757761 w 16448871"/>
              <a:gd name="connsiteY15" fmla="*/ 765052 h 9442284"/>
              <a:gd name="connsiteX16" fmla="*/ 11532297 w 16448871"/>
              <a:gd name="connsiteY16" fmla="*/ 842305 h 9442284"/>
              <a:gd name="connsiteX17" fmla="*/ 11395275 w 16448871"/>
              <a:gd name="connsiteY17" fmla="*/ 923295 h 9442284"/>
              <a:gd name="connsiteX18" fmla="*/ 11350431 w 16448871"/>
              <a:gd name="connsiteY18" fmla="*/ 1009270 h 9442284"/>
              <a:gd name="connsiteX19" fmla="*/ 11412715 w 16448871"/>
              <a:gd name="connsiteY19" fmla="*/ 1122657 h 9442284"/>
              <a:gd name="connsiteX20" fmla="*/ 11670565 w 16448871"/>
              <a:gd name="connsiteY20" fmla="*/ 1293361 h 9442284"/>
              <a:gd name="connsiteX21" fmla="*/ 12258515 w 16448871"/>
              <a:gd name="connsiteY21" fmla="*/ 1545056 h 9442284"/>
              <a:gd name="connsiteX22" fmla="*/ 13408259 w 16448871"/>
              <a:gd name="connsiteY22" fmla="*/ 1923843 h 9442284"/>
              <a:gd name="connsiteX23" fmla="*/ 13813095 w 16448871"/>
              <a:gd name="connsiteY23" fmla="*/ 2053429 h 9442284"/>
              <a:gd name="connsiteX24" fmla="*/ 14204233 w 16448871"/>
              <a:gd name="connsiteY24" fmla="*/ 2197966 h 9442284"/>
              <a:gd name="connsiteX25" fmla="*/ 14576683 w 16448871"/>
              <a:gd name="connsiteY25" fmla="*/ 2359948 h 9442284"/>
              <a:gd name="connsiteX26" fmla="*/ 14929207 w 16448871"/>
              <a:gd name="connsiteY26" fmla="*/ 2539373 h 9442284"/>
              <a:gd name="connsiteX27" fmla="*/ 15274253 w 16448871"/>
              <a:gd name="connsiteY27" fmla="*/ 2748703 h 9442284"/>
              <a:gd name="connsiteX28" fmla="*/ 15590651 w 16448871"/>
              <a:gd name="connsiteY28" fmla="*/ 2985446 h 9442284"/>
              <a:gd name="connsiteX29" fmla="*/ 15873415 w 16448871"/>
              <a:gd name="connsiteY29" fmla="*/ 3252092 h 9442284"/>
              <a:gd name="connsiteX30" fmla="*/ 16112579 w 16448871"/>
              <a:gd name="connsiteY30" fmla="*/ 3554874 h 9442284"/>
              <a:gd name="connsiteX31" fmla="*/ 16369187 w 16448871"/>
              <a:gd name="connsiteY31" fmla="*/ 4088167 h 9442284"/>
              <a:gd name="connsiteX32" fmla="*/ 16446415 w 16448871"/>
              <a:gd name="connsiteY32" fmla="*/ 4731109 h 9442284"/>
              <a:gd name="connsiteX33" fmla="*/ 16277007 w 16448871"/>
              <a:gd name="connsiteY33" fmla="*/ 5518589 h 9442284"/>
              <a:gd name="connsiteX34" fmla="*/ 15757567 w 16448871"/>
              <a:gd name="connsiteY34" fmla="*/ 6499200 h 9442284"/>
              <a:gd name="connsiteX35" fmla="*/ 15087403 w 16448871"/>
              <a:gd name="connsiteY35" fmla="*/ 7360196 h 9442284"/>
              <a:gd name="connsiteX36" fmla="*/ 14067211 w 16448871"/>
              <a:gd name="connsiteY36" fmla="*/ 8414322 h 9442284"/>
              <a:gd name="connsiteX37" fmla="*/ 12909995 w 16448871"/>
              <a:gd name="connsiteY37" fmla="*/ 9442282 h 9442284"/>
              <a:gd name="connsiteX38" fmla="*/ 8875767 w 16448871"/>
              <a:gd name="connsiteY38" fmla="*/ 9442282 h 9442284"/>
              <a:gd name="connsiteX39" fmla="*/ 8875767 w 16448871"/>
              <a:gd name="connsiteY39" fmla="*/ 9442284 h 9442284"/>
              <a:gd name="connsiteX40" fmla="*/ 5773792 w 16448871"/>
              <a:gd name="connsiteY40" fmla="*/ 9442284 h 9442284"/>
              <a:gd name="connsiteX41" fmla="*/ 5773792 w 16448871"/>
              <a:gd name="connsiteY41" fmla="*/ 9442282 h 9442284"/>
              <a:gd name="connsiteX42" fmla="*/ 0 w 16448871"/>
              <a:gd name="connsiteY42" fmla="*/ 9442282 h 9442284"/>
              <a:gd name="connsiteX43" fmla="*/ 790993 w 16448871"/>
              <a:gd name="connsiteY43" fmla="*/ 9206786 h 9442284"/>
              <a:gd name="connsiteX44" fmla="*/ 3355801 w 16448871"/>
              <a:gd name="connsiteY44" fmla="*/ 8401862 h 9442284"/>
              <a:gd name="connsiteX45" fmla="*/ 6427593 w 16448871"/>
              <a:gd name="connsiteY45" fmla="*/ 7350227 h 9442284"/>
              <a:gd name="connsiteX46" fmla="*/ 9277657 w 16448871"/>
              <a:gd name="connsiteY46" fmla="*/ 6256228 h 9442284"/>
              <a:gd name="connsiteX47" fmla="*/ 10586843 w 16448871"/>
              <a:gd name="connsiteY47" fmla="*/ 5686800 h 9442284"/>
              <a:gd name="connsiteX48" fmla="*/ 11604547 w 16448871"/>
              <a:gd name="connsiteY48" fmla="*/ 5193380 h 9442284"/>
              <a:gd name="connsiteX49" fmla="*/ 12385573 w 16448871"/>
              <a:gd name="connsiteY49" fmla="*/ 4761014 h 9442284"/>
              <a:gd name="connsiteX50" fmla="*/ 12967295 w 16448871"/>
              <a:gd name="connsiteY50" fmla="*/ 4380980 h 9442284"/>
              <a:gd name="connsiteX51" fmla="*/ 13314833 w 16448871"/>
              <a:gd name="connsiteY51" fmla="*/ 4104365 h 9442284"/>
              <a:gd name="connsiteX52" fmla="*/ 13600089 w 16448871"/>
              <a:gd name="connsiteY52" fmla="*/ 3812798 h 9442284"/>
              <a:gd name="connsiteX53" fmla="*/ 13771991 w 16448871"/>
              <a:gd name="connsiteY53" fmla="*/ 3527461 h 9442284"/>
              <a:gd name="connsiteX54" fmla="*/ 13796903 w 16448871"/>
              <a:gd name="connsiteY54" fmla="*/ 3262061 h 9442284"/>
              <a:gd name="connsiteX55" fmla="*/ 13607563 w 16448871"/>
              <a:gd name="connsiteY55" fmla="*/ 2991676 h 9442284"/>
              <a:gd name="connsiteX56" fmla="*/ 13279955 w 16448871"/>
              <a:gd name="connsiteY56" fmla="*/ 2774870 h 9442284"/>
              <a:gd name="connsiteX57" fmla="*/ 12942383 w 16448871"/>
              <a:gd name="connsiteY57" fmla="*/ 2615380 h 9442284"/>
              <a:gd name="connsiteX58" fmla="*/ 12694495 w 16448871"/>
              <a:gd name="connsiteY58" fmla="*/ 2519437 h 9442284"/>
              <a:gd name="connsiteX59" fmla="*/ 11334239 w 16448871"/>
              <a:gd name="connsiteY59" fmla="*/ 1958732 h 9442284"/>
              <a:gd name="connsiteX60" fmla="*/ 10601791 w 16448871"/>
              <a:gd name="connsiteY60" fmla="*/ 1550040 h 9442284"/>
              <a:gd name="connsiteX61" fmla="*/ 10282903 w 16448871"/>
              <a:gd name="connsiteY61" fmla="*/ 1238537 h 9442284"/>
              <a:gd name="connsiteX62" fmla="*/ 10257990 w 16448871"/>
              <a:gd name="connsiteY62" fmla="*/ 991826 h 9442284"/>
              <a:gd name="connsiteX63" fmla="*/ 10326501 w 16448871"/>
              <a:gd name="connsiteY63" fmla="*/ 892145 h 9442284"/>
              <a:gd name="connsiteX64" fmla="*/ 10441101 w 16448871"/>
              <a:gd name="connsiteY64" fmla="*/ 802432 h 9442284"/>
              <a:gd name="connsiteX65" fmla="*/ 10594317 w 16448871"/>
              <a:gd name="connsiteY65" fmla="*/ 721441 h 9442284"/>
              <a:gd name="connsiteX66" fmla="*/ 10783657 w 16448871"/>
              <a:gd name="connsiteY66" fmla="*/ 649173 h 9442284"/>
              <a:gd name="connsiteX67" fmla="*/ 10963031 w 16448871"/>
              <a:gd name="connsiteY67" fmla="*/ 595594 h 9442284"/>
              <a:gd name="connsiteX68" fmla="*/ 11142407 w 16448871"/>
              <a:gd name="connsiteY68" fmla="*/ 549492 h 9442284"/>
              <a:gd name="connsiteX69" fmla="*/ 11314307 w 16448871"/>
              <a:gd name="connsiteY69" fmla="*/ 513357 h 9442284"/>
              <a:gd name="connsiteX70" fmla="*/ 11468769 w 16448871"/>
              <a:gd name="connsiteY70" fmla="*/ 482207 h 9442284"/>
              <a:gd name="connsiteX71" fmla="*/ 11589599 w 16448871"/>
              <a:gd name="connsiteY71" fmla="*/ 453549 h 9442284"/>
              <a:gd name="connsiteX72" fmla="*/ 11658109 w 16448871"/>
              <a:gd name="connsiteY72" fmla="*/ 422398 h 9442284"/>
              <a:gd name="connsiteX73" fmla="*/ 11680531 w 16448871"/>
              <a:gd name="connsiteY73" fmla="*/ 390002 h 9442284"/>
              <a:gd name="connsiteX74" fmla="*/ 11660599 w 16448871"/>
              <a:gd name="connsiteY74" fmla="*/ 350130 h 9442284"/>
              <a:gd name="connsiteX75" fmla="*/ 11597071 w 16448871"/>
              <a:gd name="connsiteY75" fmla="*/ 304027 h 9442284"/>
              <a:gd name="connsiteX76" fmla="*/ 11508631 w 16448871"/>
              <a:gd name="connsiteY76" fmla="*/ 259171 h 9442284"/>
              <a:gd name="connsiteX77" fmla="*/ 11408977 w 16448871"/>
              <a:gd name="connsiteY77" fmla="*/ 218052 h 9442284"/>
              <a:gd name="connsiteX78" fmla="*/ 11311815 w 16448871"/>
              <a:gd name="connsiteY78" fmla="*/ 180672 h 9442284"/>
              <a:gd name="connsiteX79" fmla="*/ 11255761 w 16448871"/>
              <a:gd name="connsiteY79" fmla="*/ 153260 h 9442284"/>
              <a:gd name="connsiteX80" fmla="*/ 11220883 w 16448871"/>
              <a:gd name="connsiteY80" fmla="*/ 119617 h 9442284"/>
              <a:gd name="connsiteX81" fmla="*/ 11223375 w 16448871"/>
              <a:gd name="connsiteY81" fmla="*/ 79745 h 9442284"/>
              <a:gd name="connsiteX82" fmla="*/ 11273201 w 16448871"/>
              <a:gd name="connsiteY82" fmla="*/ 34889 h 9442284"/>
              <a:gd name="connsiteX83" fmla="*/ 11318043 w 16448871"/>
              <a:gd name="connsiteY83" fmla="*/ 11214 h 9442284"/>
              <a:gd name="connsiteX84" fmla="*/ 11346695 w 16448871"/>
              <a:gd name="connsiteY84" fmla="*/ 0 h 944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6448871" h="9442284">
                <a:moveTo>
                  <a:pt x="11346695" y="0"/>
                </a:moveTo>
                <a:lnTo>
                  <a:pt x="12148899" y="0"/>
                </a:lnTo>
                <a:cubicBezTo>
                  <a:pt x="12137687" y="3738"/>
                  <a:pt x="12126475" y="6230"/>
                  <a:pt x="12114019" y="9968"/>
                </a:cubicBezTo>
                <a:cubicBezTo>
                  <a:pt x="12065439" y="24920"/>
                  <a:pt x="12029315" y="38627"/>
                  <a:pt x="12001911" y="49841"/>
                </a:cubicBezTo>
                <a:cubicBezTo>
                  <a:pt x="11974507" y="62301"/>
                  <a:pt x="11955821" y="71023"/>
                  <a:pt x="11944611" y="79745"/>
                </a:cubicBezTo>
                <a:cubicBezTo>
                  <a:pt x="11932155" y="87221"/>
                  <a:pt x="11927171" y="93451"/>
                  <a:pt x="11925925" y="98435"/>
                </a:cubicBezTo>
                <a:cubicBezTo>
                  <a:pt x="11923435" y="103419"/>
                  <a:pt x="11924679" y="105911"/>
                  <a:pt x="11925925" y="107157"/>
                </a:cubicBezTo>
                <a:cubicBezTo>
                  <a:pt x="11964541" y="119617"/>
                  <a:pt x="12008139" y="133324"/>
                  <a:pt x="12052983" y="148276"/>
                </a:cubicBezTo>
                <a:cubicBezTo>
                  <a:pt x="12097827" y="163228"/>
                  <a:pt x="12145161" y="180672"/>
                  <a:pt x="12191251" y="198116"/>
                </a:cubicBezTo>
                <a:cubicBezTo>
                  <a:pt x="12238585" y="216806"/>
                  <a:pt x="12285919" y="235497"/>
                  <a:pt x="12328273" y="255433"/>
                </a:cubicBezTo>
                <a:cubicBezTo>
                  <a:pt x="12371871" y="276615"/>
                  <a:pt x="12410487" y="299043"/>
                  <a:pt x="12442873" y="321471"/>
                </a:cubicBezTo>
                <a:cubicBezTo>
                  <a:pt x="12487717" y="353868"/>
                  <a:pt x="12516367" y="385018"/>
                  <a:pt x="12526331" y="417414"/>
                </a:cubicBezTo>
                <a:cubicBezTo>
                  <a:pt x="12537543" y="448565"/>
                  <a:pt x="12530069" y="480961"/>
                  <a:pt x="12501419" y="512111"/>
                </a:cubicBezTo>
                <a:cubicBezTo>
                  <a:pt x="12474015" y="543262"/>
                  <a:pt x="12424187" y="573166"/>
                  <a:pt x="12353187" y="603070"/>
                </a:cubicBezTo>
                <a:cubicBezTo>
                  <a:pt x="12280939" y="632975"/>
                  <a:pt x="12186267" y="661633"/>
                  <a:pt x="12067931" y="687799"/>
                </a:cubicBezTo>
                <a:cubicBezTo>
                  <a:pt x="11949593" y="713965"/>
                  <a:pt x="11846203" y="740132"/>
                  <a:pt x="11757761" y="765052"/>
                </a:cubicBezTo>
                <a:cubicBezTo>
                  <a:pt x="11666827" y="791218"/>
                  <a:pt x="11590843" y="817384"/>
                  <a:pt x="11532297" y="842305"/>
                </a:cubicBezTo>
                <a:cubicBezTo>
                  <a:pt x="11471259" y="869717"/>
                  <a:pt x="11425171" y="895883"/>
                  <a:pt x="11395275" y="923295"/>
                </a:cubicBezTo>
                <a:cubicBezTo>
                  <a:pt x="11364135" y="950708"/>
                  <a:pt x="11350431" y="979366"/>
                  <a:pt x="11350431" y="1009270"/>
                </a:cubicBezTo>
                <a:cubicBezTo>
                  <a:pt x="11350431" y="1040421"/>
                  <a:pt x="11366625" y="1077801"/>
                  <a:pt x="11412715" y="1122657"/>
                </a:cubicBezTo>
                <a:cubicBezTo>
                  <a:pt x="11461295" y="1170006"/>
                  <a:pt x="11542263" y="1227322"/>
                  <a:pt x="11670565" y="1293361"/>
                </a:cubicBezTo>
                <a:cubicBezTo>
                  <a:pt x="11805095" y="1364384"/>
                  <a:pt x="11994435" y="1446621"/>
                  <a:pt x="12258515" y="1545056"/>
                </a:cubicBezTo>
                <a:cubicBezTo>
                  <a:pt x="12540035" y="1650967"/>
                  <a:pt x="12913731" y="1774322"/>
                  <a:pt x="13408259" y="1923843"/>
                </a:cubicBezTo>
                <a:cubicBezTo>
                  <a:pt x="13547771" y="1964962"/>
                  <a:pt x="13682303" y="2008572"/>
                  <a:pt x="13813095" y="2053429"/>
                </a:cubicBezTo>
                <a:cubicBezTo>
                  <a:pt x="13948873" y="2100777"/>
                  <a:pt x="14078421" y="2148126"/>
                  <a:pt x="14204233" y="2197966"/>
                </a:cubicBezTo>
                <a:cubicBezTo>
                  <a:pt x="14333781" y="2250299"/>
                  <a:pt x="14457101" y="2303877"/>
                  <a:pt x="14576683" y="2359948"/>
                </a:cubicBezTo>
                <a:cubicBezTo>
                  <a:pt x="14698759" y="2417264"/>
                  <a:pt x="14817095" y="2477073"/>
                  <a:pt x="14929207" y="2539373"/>
                </a:cubicBezTo>
                <a:cubicBezTo>
                  <a:pt x="15050035" y="2605412"/>
                  <a:pt x="15164635" y="2675189"/>
                  <a:pt x="15274253" y="2748703"/>
                </a:cubicBezTo>
                <a:cubicBezTo>
                  <a:pt x="15386363" y="2824710"/>
                  <a:pt x="15492243" y="2903209"/>
                  <a:pt x="15590651" y="2985446"/>
                </a:cubicBezTo>
                <a:cubicBezTo>
                  <a:pt x="15692795" y="3071421"/>
                  <a:pt x="15786219" y="3159888"/>
                  <a:pt x="15873415" y="3252092"/>
                </a:cubicBezTo>
                <a:cubicBezTo>
                  <a:pt x="15961855" y="3349281"/>
                  <a:pt x="16041579" y="3450208"/>
                  <a:pt x="16112579" y="3554874"/>
                </a:cubicBezTo>
                <a:cubicBezTo>
                  <a:pt x="16225935" y="3723085"/>
                  <a:pt x="16311885" y="3900019"/>
                  <a:pt x="16369187" y="4088167"/>
                </a:cubicBezTo>
                <a:cubicBezTo>
                  <a:pt x="16430223" y="4290020"/>
                  <a:pt x="16457627" y="4504335"/>
                  <a:pt x="16446415" y="4731109"/>
                </a:cubicBezTo>
                <a:cubicBezTo>
                  <a:pt x="16436451" y="4976574"/>
                  <a:pt x="16380397" y="5239482"/>
                  <a:pt x="16277007" y="5518589"/>
                </a:cubicBezTo>
                <a:cubicBezTo>
                  <a:pt x="16164899" y="5822616"/>
                  <a:pt x="15994243" y="6149071"/>
                  <a:pt x="15757567" y="6499200"/>
                </a:cubicBezTo>
                <a:cubicBezTo>
                  <a:pt x="15575703" y="6768340"/>
                  <a:pt x="15353975" y="7054922"/>
                  <a:pt x="15087403" y="7360196"/>
                </a:cubicBezTo>
                <a:cubicBezTo>
                  <a:pt x="14800903" y="7687896"/>
                  <a:pt x="14463331" y="8038026"/>
                  <a:pt x="14067211" y="8414322"/>
                </a:cubicBezTo>
                <a:cubicBezTo>
                  <a:pt x="13727147" y="8735793"/>
                  <a:pt x="13342239" y="9078446"/>
                  <a:pt x="12909995" y="9442282"/>
                </a:cubicBezTo>
                <a:lnTo>
                  <a:pt x="8875767" y="9442282"/>
                </a:lnTo>
                <a:lnTo>
                  <a:pt x="8875767" y="9442284"/>
                </a:lnTo>
                <a:lnTo>
                  <a:pt x="5773792" y="9442284"/>
                </a:lnTo>
                <a:lnTo>
                  <a:pt x="5773792" y="9442282"/>
                </a:lnTo>
                <a:lnTo>
                  <a:pt x="0" y="9442282"/>
                </a:lnTo>
                <a:cubicBezTo>
                  <a:pt x="188095" y="9387457"/>
                  <a:pt x="454666" y="9308959"/>
                  <a:pt x="790993" y="9206786"/>
                </a:cubicBezTo>
                <a:cubicBezTo>
                  <a:pt x="1443717" y="9009916"/>
                  <a:pt x="2333117" y="8734547"/>
                  <a:pt x="3355801" y="8401862"/>
                </a:cubicBezTo>
                <a:cubicBezTo>
                  <a:pt x="4314957" y="8089112"/>
                  <a:pt x="5367539" y="7732753"/>
                  <a:pt x="6427593" y="7350227"/>
                </a:cubicBezTo>
                <a:cubicBezTo>
                  <a:pt x="7406679" y="6998852"/>
                  <a:pt x="8375801" y="6630032"/>
                  <a:pt x="9277657" y="6256228"/>
                </a:cubicBezTo>
                <a:cubicBezTo>
                  <a:pt x="9757235" y="6058112"/>
                  <a:pt x="10193216" y="5868718"/>
                  <a:pt x="10586843" y="5686800"/>
                </a:cubicBezTo>
                <a:cubicBezTo>
                  <a:pt x="10961787" y="5514851"/>
                  <a:pt x="11301851" y="5350378"/>
                  <a:pt x="11604547" y="5193380"/>
                </a:cubicBezTo>
                <a:cubicBezTo>
                  <a:pt x="11896029" y="5042612"/>
                  <a:pt x="12155127" y="4898075"/>
                  <a:pt x="12385573" y="4761014"/>
                </a:cubicBezTo>
                <a:cubicBezTo>
                  <a:pt x="12604809" y="4628936"/>
                  <a:pt x="12799131" y="4501843"/>
                  <a:pt x="12967295" y="4380980"/>
                </a:cubicBezTo>
                <a:cubicBezTo>
                  <a:pt x="13084387" y="4296251"/>
                  <a:pt x="13203971" y="4201554"/>
                  <a:pt x="13314833" y="4104365"/>
                </a:cubicBezTo>
                <a:cubicBezTo>
                  <a:pt x="13421959" y="4009668"/>
                  <a:pt x="13520367" y="3912479"/>
                  <a:pt x="13600089" y="3812798"/>
                </a:cubicBezTo>
                <a:cubicBezTo>
                  <a:pt x="13677319" y="3718101"/>
                  <a:pt x="13737111" y="3622158"/>
                  <a:pt x="13771991" y="3527461"/>
                </a:cubicBezTo>
                <a:cubicBezTo>
                  <a:pt x="13805623" y="3436502"/>
                  <a:pt x="13815587" y="3348035"/>
                  <a:pt x="13796903" y="3262061"/>
                </a:cubicBezTo>
                <a:cubicBezTo>
                  <a:pt x="13774481" y="3166118"/>
                  <a:pt x="13703479" y="3075159"/>
                  <a:pt x="13607563" y="2991676"/>
                </a:cubicBezTo>
                <a:cubicBezTo>
                  <a:pt x="13515383" y="2911931"/>
                  <a:pt x="13399539" y="2838416"/>
                  <a:pt x="13279955" y="2774870"/>
                </a:cubicBezTo>
                <a:cubicBezTo>
                  <a:pt x="13165355" y="2712569"/>
                  <a:pt x="13047017" y="2658991"/>
                  <a:pt x="12942383" y="2615380"/>
                </a:cubicBezTo>
                <a:cubicBezTo>
                  <a:pt x="12840239" y="2574262"/>
                  <a:pt x="12753043" y="2540619"/>
                  <a:pt x="12694495" y="2519437"/>
                </a:cubicBezTo>
                <a:cubicBezTo>
                  <a:pt x="12131459" y="2308861"/>
                  <a:pt x="11684267" y="2123205"/>
                  <a:pt x="11334239" y="1958732"/>
                </a:cubicBezTo>
                <a:cubicBezTo>
                  <a:pt x="11015351" y="1807964"/>
                  <a:pt x="10774939" y="1672149"/>
                  <a:pt x="10601791" y="1550040"/>
                </a:cubicBezTo>
                <a:cubicBezTo>
                  <a:pt x="10439855" y="1436652"/>
                  <a:pt x="10336466" y="1333233"/>
                  <a:pt x="10282903" y="1238537"/>
                </a:cubicBezTo>
                <a:cubicBezTo>
                  <a:pt x="10231831" y="1150070"/>
                  <a:pt x="10224357" y="1067833"/>
                  <a:pt x="10257990" y="991826"/>
                </a:cubicBezTo>
                <a:cubicBezTo>
                  <a:pt x="10272938" y="958184"/>
                  <a:pt x="10295360" y="924541"/>
                  <a:pt x="10326501" y="892145"/>
                </a:cubicBezTo>
                <a:cubicBezTo>
                  <a:pt x="10357642" y="860995"/>
                  <a:pt x="10395011" y="831090"/>
                  <a:pt x="10441101" y="802432"/>
                </a:cubicBezTo>
                <a:cubicBezTo>
                  <a:pt x="10485945" y="773774"/>
                  <a:pt x="10537017" y="747608"/>
                  <a:pt x="10594317" y="721441"/>
                </a:cubicBezTo>
                <a:cubicBezTo>
                  <a:pt x="10650371" y="696521"/>
                  <a:pt x="10713899" y="672847"/>
                  <a:pt x="10783657" y="649173"/>
                </a:cubicBezTo>
                <a:cubicBezTo>
                  <a:pt x="10842203" y="630482"/>
                  <a:pt x="10901995" y="611792"/>
                  <a:pt x="10963031" y="595594"/>
                </a:cubicBezTo>
                <a:cubicBezTo>
                  <a:pt x="11022823" y="579396"/>
                  <a:pt x="11083861" y="564444"/>
                  <a:pt x="11142407" y="549492"/>
                </a:cubicBezTo>
                <a:cubicBezTo>
                  <a:pt x="11202199" y="537032"/>
                  <a:pt x="11258253" y="524571"/>
                  <a:pt x="11314307" y="513357"/>
                </a:cubicBezTo>
                <a:cubicBezTo>
                  <a:pt x="11367871" y="502143"/>
                  <a:pt x="11421435" y="492175"/>
                  <a:pt x="11468769" y="482207"/>
                </a:cubicBezTo>
                <a:cubicBezTo>
                  <a:pt x="11517351" y="473485"/>
                  <a:pt x="11558455" y="463517"/>
                  <a:pt x="11589599" y="453549"/>
                </a:cubicBezTo>
                <a:cubicBezTo>
                  <a:pt x="11620739" y="443581"/>
                  <a:pt x="11643161" y="433613"/>
                  <a:pt x="11658109" y="422398"/>
                </a:cubicBezTo>
                <a:cubicBezTo>
                  <a:pt x="11674303" y="412430"/>
                  <a:pt x="11680531" y="401216"/>
                  <a:pt x="11680531" y="390002"/>
                </a:cubicBezTo>
                <a:cubicBezTo>
                  <a:pt x="11681775" y="377542"/>
                  <a:pt x="11674303" y="363836"/>
                  <a:pt x="11660599" y="350130"/>
                </a:cubicBezTo>
                <a:cubicBezTo>
                  <a:pt x="11645651" y="335178"/>
                  <a:pt x="11623231" y="320225"/>
                  <a:pt x="11597071" y="304027"/>
                </a:cubicBezTo>
                <a:cubicBezTo>
                  <a:pt x="11570913" y="289075"/>
                  <a:pt x="11539771" y="274123"/>
                  <a:pt x="11508631" y="259171"/>
                </a:cubicBezTo>
                <a:cubicBezTo>
                  <a:pt x="11476243" y="245465"/>
                  <a:pt x="11442611" y="230513"/>
                  <a:pt x="11408977" y="218052"/>
                </a:cubicBezTo>
                <a:cubicBezTo>
                  <a:pt x="11375345" y="204346"/>
                  <a:pt x="11342959" y="191886"/>
                  <a:pt x="11311815" y="180672"/>
                </a:cubicBezTo>
                <a:cubicBezTo>
                  <a:pt x="11291887" y="171950"/>
                  <a:pt x="11271955" y="163228"/>
                  <a:pt x="11255761" y="153260"/>
                </a:cubicBezTo>
                <a:cubicBezTo>
                  <a:pt x="11239567" y="143292"/>
                  <a:pt x="11227111" y="132078"/>
                  <a:pt x="11220883" y="119617"/>
                </a:cubicBezTo>
                <a:cubicBezTo>
                  <a:pt x="11214655" y="107157"/>
                  <a:pt x="11214655" y="93451"/>
                  <a:pt x="11223375" y="79745"/>
                </a:cubicBezTo>
                <a:cubicBezTo>
                  <a:pt x="11230847" y="66039"/>
                  <a:pt x="11245795" y="51087"/>
                  <a:pt x="11273201" y="34889"/>
                </a:cubicBezTo>
                <a:cubicBezTo>
                  <a:pt x="11285657" y="27413"/>
                  <a:pt x="11301851" y="19936"/>
                  <a:pt x="11318043" y="11214"/>
                </a:cubicBezTo>
                <a:cubicBezTo>
                  <a:pt x="11326763" y="7476"/>
                  <a:pt x="11336729" y="3738"/>
                  <a:pt x="11346695" y="0"/>
                </a:cubicBezTo>
                <a:close/>
              </a:path>
            </a:pathLst>
          </a:custGeom>
          <a:solidFill>
            <a:srgbClr val="DFDFD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296ECA66-78C3-4CA3-BDE3-BC48665A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5630" y="2150172"/>
            <a:ext cx="4119592" cy="4715653"/>
          </a:xfrm>
          <a:custGeom>
            <a:avLst/>
            <a:gdLst>
              <a:gd name="connsiteX0" fmla="*/ 634944 w 4542389"/>
              <a:gd name="connsiteY0" fmla="*/ 4900464 h 5199624"/>
              <a:gd name="connsiteX1" fmla="*/ 638372 w 4542389"/>
              <a:gd name="connsiteY1" fmla="*/ 5076400 h 5199624"/>
              <a:gd name="connsiteX2" fmla="*/ 400440 w 4542389"/>
              <a:gd name="connsiteY2" fmla="*/ 5194147 h 5199624"/>
              <a:gd name="connsiteX3" fmla="*/ 388097 w 4542389"/>
              <a:gd name="connsiteY3" fmla="*/ 5199624 h 5199624"/>
              <a:gd name="connsiteX4" fmla="*/ 0 w 4542389"/>
              <a:gd name="connsiteY4" fmla="*/ 5199624 h 5199624"/>
              <a:gd name="connsiteX5" fmla="*/ 167992 w 4542389"/>
              <a:gd name="connsiteY5" fmla="*/ 5121582 h 5199624"/>
              <a:gd name="connsiteX6" fmla="*/ 404554 w 4542389"/>
              <a:gd name="connsiteY6" fmla="*/ 5010681 h 5199624"/>
              <a:gd name="connsiteX7" fmla="*/ 634944 w 4542389"/>
              <a:gd name="connsiteY7" fmla="*/ 4900464 h 5199624"/>
              <a:gd name="connsiteX8" fmla="*/ 2163147 w 4542389"/>
              <a:gd name="connsiteY8" fmla="*/ 4112998 h 5199624"/>
              <a:gd name="connsiteX9" fmla="*/ 2213305 w 4542389"/>
              <a:gd name="connsiteY9" fmla="*/ 4240630 h 5199624"/>
              <a:gd name="connsiteX10" fmla="*/ 2042218 w 4542389"/>
              <a:gd name="connsiteY10" fmla="*/ 4337384 h 5199624"/>
              <a:gd name="connsiteX11" fmla="*/ 1863573 w 4542389"/>
              <a:gd name="connsiteY11" fmla="*/ 4436196 h 5199624"/>
              <a:gd name="connsiteX12" fmla="*/ 1678745 w 4542389"/>
              <a:gd name="connsiteY12" fmla="*/ 4537066 h 5199624"/>
              <a:gd name="connsiteX13" fmla="*/ 1487732 w 4542389"/>
              <a:gd name="connsiteY13" fmla="*/ 4639309 h 5199624"/>
              <a:gd name="connsiteX14" fmla="*/ 1456813 w 4542389"/>
              <a:gd name="connsiteY14" fmla="*/ 4489719 h 5199624"/>
              <a:gd name="connsiteX15" fmla="*/ 1643016 w 4542389"/>
              <a:gd name="connsiteY15" fmla="*/ 4392965 h 5199624"/>
              <a:gd name="connsiteX16" fmla="*/ 1823035 w 4542389"/>
              <a:gd name="connsiteY16" fmla="*/ 4297584 h 5199624"/>
              <a:gd name="connsiteX17" fmla="*/ 1996183 w 4542389"/>
              <a:gd name="connsiteY17" fmla="*/ 4204262 h 5199624"/>
              <a:gd name="connsiteX18" fmla="*/ 2163147 w 4542389"/>
              <a:gd name="connsiteY18" fmla="*/ 4112998 h 5199624"/>
              <a:gd name="connsiteX19" fmla="*/ 3268994 w 4542389"/>
              <a:gd name="connsiteY19" fmla="*/ 3440623 h 5199624"/>
              <a:gd name="connsiteX20" fmla="*/ 3343019 w 4542389"/>
              <a:gd name="connsiteY20" fmla="*/ 3532056 h 5199624"/>
              <a:gd name="connsiteX21" fmla="*/ 3224443 w 4542389"/>
              <a:gd name="connsiteY21" fmla="*/ 3613866 h 5199624"/>
              <a:gd name="connsiteX22" fmla="*/ 3099013 w 4542389"/>
              <a:gd name="connsiteY22" fmla="*/ 3698425 h 5199624"/>
              <a:gd name="connsiteX23" fmla="*/ 2967414 w 4542389"/>
              <a:gd name="connsiteY23" fmla="*/ 3785046 h 5199624"/>
              <a:gd name="connsiteX24" fmla="*/ 2829647 w 4542389"/>
              <a:gd name="connsiteY24" fmla="*/ 3873042 h 5199624"/>
              <a:gd name="connsiteX25" fmla="*/ 2765218 w 4542389"/>
              <a:gd name="connsiteY25" fmla="*/ 3765109 h 5199624"/>
              <a:gd name="connsiteX26" fmla="*/ 2900929 w 4542389"/>
              <a:gd name="connsiteY26" fmla="*/ 3681238 h 5199624"/>
              <a:gd name="connsiteX27" fmla="*/ 3029101 w 4542389"/>
              <a:gd name="connsiteY27" fmla="*/ 3599429 h 5199624"/>
              <a:gd name="connsiteX28" fmla="*/ 3152475 w 4542389"/>
              <a:gd name="connsiteY28" fmla="*/ 3518994 h 5199624"/>
              <a:gd name="connsiteX29" fmla="*/ 3268994 w 4542389"/>
              <a:gd name="connsiteY29" fmla="*/ 3440623 h 5199624"/>
              <a:gd name="connsiteX30" fmla="*/ 4015835 w 4542389"/>
              <a:gd name="connsiteY30" fmla="*/ 2850023 h 5199624"/>
              <a:gd name="connsiteX31" fmla="*/ 4100194 w 4542389"/>
              <a:gd name="connsiteY31" fmla="*/ 2911740 h 5199624"/>
              <a:gd name="connsiteX32" fmla="*/ 4026123 w 4542389"/>
              <a:gd name="connsiteY32" fmla="*/ 2984429 h 5199624"/>
              <a:gd name="connsiteX33" fmla="*/ 3945879 w 4542389"/>
              <a:gd name="connsiteY33" fmla="*/ 3058490 h 5199624"/>
              <a:gd name="connsiteX34" fmla="*/ 3859463 w 4542389"/>
              <a:gd name="connsiteY34" fmla="*/ 3134608 h 5199624"/>
              <a:gd name="connsiteX35" fmla="*/ 3766189 w 4542389"/>
              <a:gd name="connsiteY35" fmla="*/ 3212783 h 5199624"/>
              <a:gd name="connsiteX36" fmla="*/ 3685945 w 4542389"/>
              <a:gd name="connsiteY36" fmla="*/ 3136665 h 5199624"/>
              <a:gd name="connsiteX37" fmla="*/ 3777848 w 4542389"/>
              <a:gd name="connsiteY37" fmla="*/ 3062604 h 5199624"/>
              <a:gd name="connsiteX38" fmla="*/ 3863578 w 4542389"/>
              <a:gd name="connsiteY38" fmla="*/ 2989915 h 5199624"/>
              <a:gd name="connsiteX39" fmla="*/ 3943136 w 4542389"/>
              <a:gd name="connsiteY39" fmla="*/ 2919283 h 5199624"/>
              <a:gd name="connsiteX40" fmla="*/ 4015835 w 4542389"/>
              <a:gd name="connsiteY40" fmla="*/ 2850023 h 5199624"/>
              <a:gd name="connsiteX41" fmla="*/ 4415170 w 4542389"/>
              <a:gd name="connsiteY41" fmla="*/ 2310911 h 5199624"/>
              <a:gd name="connsiteX42" fmla="*/ 4499982 w 4542389"/>
              <a:gd name="connsiteY42" fmla="*/ 2345801 h 5199624"/>
              <a:gd name="connsiteX43" fmla="*/ 4471711 w 4542389"/>
              <a:gd name="connsiteY43" fmla="*/ 2412160 h 5199624"/>
              <a:gd name="connsiteX44" fmla="*/ 4437235 w 4542389"/>
              <a:gd name="connsiteY44" fmla="*/ 2479887 h 5199624"/>
              <a:gd name="connsiteX45" fmla="*/ 4395863 w 4542389"/>
              <a:gd name="connsiteY45" fmla="*/ 2549667 h 5199624"/>
              <a:gd name="connsiteX46" fmla="*/ 4346905 w 4542389"/>
              <a:gd name="connsiteY46" fmla="*/ 2622184 h 5199624"/>
              <a:gd name="connsiteX47" fmla="*/ 4261403 w 4542389"/>
              <a:gd name="connsiteY47" fmla="*/ 2573611 h 5199624"/>
              <a:gd name="connsiteX48" fmla="*/ 4310360 w 4542389"/>
              <a:gd name="connsiteY48" fmla="*/ 2505200 h 5199624"/>
              <a:gd name="connsiteX49" fmla="*/ 4352422 w 4542389"/>
              <a:gd name="connsiteY49" fmla="*/ 2438156 h 5199624"/>
              <a:gd name="connsiteX50" fmla="*/ 4386899 w 4542389"/>
              <a:gd name="connsiteY50" fmla="*/ 2373165 h 5199624"/>
              <a:gd name="connsiteX51" fmla="*/ 4415170 w 4542389"/>
              <a:gd name="connsiteY51" fmla="*/ 2310911 h 5199624"/>
              <a:gd name="connsiteX52" fmla="*/ 4394665 w 4542389"/>
              <a:gd name="connsiteY52" fmla="*/ 1814202 h 5199624"/>
              <a:gd name="connsiteX53" fmla="*/ 4462372 w 4542389"/>
              <a:gd name="connsiteY53" fmla="*/ 1819720 h 5199624"/>
              <a:gd name="connsiteX54" fmla="*/ 4493832 w 4542389"/>
              <a:gd name="connsiteY54" fmla="*/ 1881111 h 5199624"/>
              <a:gd name="connsiteX55" fmla="*/ 4517768 w 4542389"/>
              <a:gd name="connsiteY55" fmla="*/ 1943881 h 5199624"/>
              <a:gd name="connsiteX56" fmla="*/ 4534182 w 4542389"/>
              <a:gd name="connsiteY56" fmla="*/ 2009410 h 5199624"/>
              <a:gd name="connsiteX57" fmla="*/ 4542389 w 4542389"/>
              <a:gd name="connsiteY57" fmla="*/ 2077009 h 5199624"/>
              <a:gd name="connsiteX58" fmla="*/ 4463740 w 4542389"/>
              <a:gd name="connsiteY58" fmla="*/ 2056315 h 5199624"/>
              <a:gd name="connsiteX59" fmla="*/ 4457585 w 4542389"/>
              <a:gd name="connsiteY59" fmla="*/ 1992166 h 5199624"/>
              <a:gd name="connsiteX60" fmla="*/ 4443906 w 4542389"/>
              <a:gd name="connsiteY60" fmla="*/ 1930775 h 5199624"/>
              <a:gd name="connsiteX61" fmla="*/ 4423389 w 4542389"/>
              <a:gd name="connsiteY61" fmla="*/ 1871454 h 5199624"/>
              <a:gd name="connsiteX62" fmla="*/ 4394665 w 4542389"/>
              <a:gd name="connsiteY62" fmla="*/ 1814202 h 5199624"/>
              <a:gd name="connsiteX63" fmla="*/ 3991362 w 4542389"/>
              <a:gd name="connsiteY63" fmla="*/ 1420471 h 5199624"/>
              <a:gd name="connsiteX64" fmla="*/ 4067215 w 4542389"/>
              <a:gd name="connsiteY64" fmla="*/ 1461833 h 5199624"/>
              <a:gd name="connsiteX65" fmla="*/ 4137551 w 4542389"/>
              <a:gd name="connsiteY65" fmla="*/ 1505953 h 5199624"/>
              <a:gd name="connsiteX66" fmla="*/ 4203061 w 4542389"/>
              <a:gd name="connsiteY66" fmla="*/ 1550072 h 5199624"/>
              <a:gd name="connsiteX67" fmla="*/ 4263743 w 4542389"/>
              <a:gd name="connsiteY67" fmla="*/ 1596949 h 5199624"/>
              <a:gd name="connsiteX68" fmla="*/ 4212715 w 4542389"/>
              <a:gd name="connsiteY68" fmla="*/ 1604532 h 5199624"/>
              <a:gd name="connsiteX69" fmla="*/ 4156170 w 4542389"/>
              <a:gd name="connsiteY69" fmla="*/ 1560413 h 5199624"/>
              <a:gd name="connsiteX70" fmla="*/ 4094798 w 4542389"/>
              <a:gd name="connsiteY70" fmla="*/ 1517672 h 5199624"/>
              <a:gd name="connsiteX71" fmla="*/ 4027909 w 4542389"/>
              <a:gd name="connsiteY71" fmla="*/ 1475620 h 5199624"/>
              <a:gd name="connsiteX72" fmla="*/ 3955504 w 4542389"/>
              <a:gd name="connsiteY72" fmla="*/ 1434948 h 5199624"/>
              <a:gd name="connsiteX73" fmla="*/ 3420217 w 4542389"/>
              <a:gd name="connsiteY73" fmla="*/ 1187259 h 5199624"/>
              <a:gd name="connsiteX74" fmla="*/ 3429154 w 4542389"/>
              <a:gd name="connsiteY74" fmla="*/ 1189974 h 5199624"/>
              <a:gd name="connsiteX75" fmla="*/ 3437403 w 4542389"/>
              <a:gd name="connsiteY75" fmla="*/ 1192690 h 5199624"/>
              <a:gd name="connsiteX76" fmla="*/ 3446339 w 4542389"/>
              <a:gd name="connsiteY76" fmla="*/ 1195405 h 5199624"/>
              <a:gd name="connsiteX77" fmla="*/ 3454588 w 4542389"/>
              <a:gd name="connsiteY77" fmla="*/ 1198799 h 5199624"/>
              <a:gd name="connsiteX78" fmla="*/ 3519205 w 4542389"/>
              <a:gd name="connsiteY78" fmla="*/ 1220523 h 5199624"/>
              <a:gd name="connsiteX79" fmla="*/ 3582447 w 4542389"/>
              <a:gd name="connsiteY79" fmla="*/ 1242246 h 5199624"/>
              <a:gd name="connsiteX80" fmla="*/ 3643627 w 4542389"/>
              <a:gd name="connsiteY80" fmla="*/ 1264648 h 5199624"/>
              <a:gd name="connsiteX81" fmla="*/ 3703432 w 4542389"/>
              <a:gd name="connsiteY81" fmla="*/ 1287730 h 5199624"/>
              <a:gd name="connsiteX82" fmla="*/ 3676622 w 4542389"/>
              <a:gd name="connsiteY82" fmla="*/ 1304701 h 5199624"/>
              <a:gd name="connsiteX83" fmla="*/ 3618880 w 4542389"/>
              <a:gd name="connsiteY83" fmla="*/ 1282299 h 5199624"/>
              <a:gd name="connsiteX84" fmla="*/ 3559075 w 4542389"/>
              <a:gd name="connsiteY84" fmla="*/ 1260575 h 5199624"/>
              <a:gd name="connsiteX85" fmla="*/ 3496520 w 4542389"/>
              <a:gd name="connsiteY85" fmla="*/ 1238173 h 5199624"/>
              <a:gd name="connsiteX86" fmla="*/ 3433278 w 4542389"/>
              <a:gd name="connsiteY86" fmla="*/ 1216450 h 5199624"/>
              <a:gd name="connsiteX87" fmla="*/ 3424342 w 4542389"/>
              <a:gd name="connsiteY87" fmla="*/ 1213734 h 5199624"/>
              <a:gd name="connsiteX88" fmla="*/ 3415405 w 4542389"/>
              <a:gd name="connsiteY88" fmla="*/ 1211019 h 5199624"/>
              <a:gd name="connsiteX89" fmla="*/ 3407156 w 4542389"/>
              <a:gd name="connsiteY89" fmla="*/ 1207625 h 5199624"/>
              <a:gd name="connsiteX90" fmla="*/ 3398220 w 4542389"/>
              <a:gd name="connsiteY90" fmla="*/ 1204909 h 5199624"/>
              <a:gd name="connsiteX91" fmla="*/ 2931924 w 4542389"/>
              <a:gd name="connsiteY91" fmla="*/ 1011593 h 5199624"/>
              <a:gd name="connsiteX92" fmla="*/ 2984645 w 4542389"/>
              <a:gd name="connsiteY92" fmla="*/ 1031771 h 5199624"/>
              <a:gd name="connsiteX93" fmla="*/ 3040790 w 4542389"/>
              <a:gd name="connsiteY93" fmla="*/ 1053340 h 5199624"/>
              <a:gd name="connsiteX94" fmla="*/ 3099673 w 4542389"/>
              <a:gd name="connsiteY94" fmla="*/ 1074909 h 5199624"/>
              <a:gd name="connsiteX95" fmla="*/ 3161294 w 4542389"/>
              <a:gd name="connsiteY95" fmla="*/ 1097174 h 5199624"/>
              <a:gd name="connsiteX96" fmla="*/ 3136646 w 4542389"/>
              <a:gd name="connsiteY96" fmla="*/ 1113873 h 5199624"/>
              <a:gd name="connsiteX97" fmla="*/ 3074339 w 4542389"/>
              <a:gd name="connsiteY97" fmla="*/ 1090912 h 5199624"/>
              <a:gd name="connsiteX98" fmla="*/ 3014771 w 4542389"/>
              <a:gd name="connsiteY98" fmla="*/ 1067951 h 5199624"/>
              <a:gd name="connsiteX99" fmla="*/ 2957943 w 4542389"/>
              <a:gd name="connsiteY99" fmla="*/ 1047078 h 5199624"/>
              <a:gd name="connsiteX100" fmla="*/ 2904537 w 4542389"/>
              <a:gd name="connsiteY100" fmla="*/ 1026204 h 5199624"/>
              <a:gd name="connsiteX101" fmla="*/ 2553709 w 4542389"/>
              <a:gd name="connsiteY101" fmla="*/ 854100 h 5199624"/>
              <a:gd name="connsiteX102" fmla="*/ 2592710 w 4542389"/>
              <a:gd name="connsiteY102" fmla="*/ 871997 h 5199624"/>
              <a:gd name="connsiteX103" fmla="*/ 2635133 w 4542389"/>
              <a:gd name="connsiteY103" fmla="*/ 891270 h 5199624"/>
              <a:gd name="connsiteX104" fmla="*/ 2679608 w 4542389"/>
              <a:gd name="connsiteY104" fmla="*/ 911921 h 5199624"/>
              <a:gd name="connsiteX105" fmla="*/ 2728188 w 4542389"/>
              <a:gd name="connsiteY105" fmla="*/ 932571 h 5199624"/>
              <a:gd name="connsiteX106" fmla="*/ 2698766 w 4542389"/>
              <a:gd name="connsiteY106" fmla="*/ 944273 h 5199624"/>
              <a:gd name="connsiteX107" fmla="*/ 2650186 w 4542389"/>
              <a:gd name="connsiteY107" fmla="*/ 922934 h 5199624"/>
              <a:gd name="connsiteX108" fmla="*/ 2605027 w 4542389"/>
              <a:gd name="connsiteY108" fmla="*/ 902284 h 5199624"/>
              <a:gd name="connsiteX109" fmla="*/ 2561920 w 4542389"/>
              <a:gd name="connsiteY109" fmla="*/ 883010 h 5199624"/>
              <a:gd name="connsiteX110" fmla="*/ 2522919 w 4542389"/>
              <a:gd name="connsiteY110" fmla="*/ 863737 h 5199624"/>
              <a:gd name="connsiteX111" fmla="*/ 2296051 w 4542389"/>
              <a:gd name="connsiteY111" fmla="*/ 702664 h 5199624"/>
              <a:gd name="connsiteX112" fmla="*/ 2319366 w 4542389"/>
              <a:gd name="connsiteY112" fmla="*/ 719701 h 5199624"/>
              <a:gd name="connsiteX113" fmla="*/ 2345424 w 4542389"/>
              <a:gd name="connsiteY113" fmla="*/ 738100 h 5199624"/>
              <a:gd name="connsiteX114" fmla="*/ 2374225 w 4542389"/>
              <a:gd name="connsiteY114" fmla="*/ 756500 h 5199624"/>
              <a:gd name="connsiteX115" fmla="*/ 2407141 w 4542389"/>
              <a:gd name="connsiteY115" fmla="*/ 776262 h 5199624"/>
              <a:gd name="connsiteX116" fmla="*/ 2374225 w 4542389"/>
              <a:gd name="connsiteY116" fmla="*/ 783758 h 5199624"/>
              <a:gd name="connsiteX117" fmla="*/ 2341995 w 4542389"/>
              <a:gd name="connsiteY117" fmla="*/ 763314 h 5199624"/>
              <a:gd name="connsiteX118" fmla="*/ 2311823 w 4542389"/>
              <a:gd name="connsiteY118" fmla="*/ 744233 h 5199624"/>
              <a:gd name="connsiteX119" fmla="*/ 2285764 w 4542389"/>
              <a:gd name="connsiteY119" fmla="*/ 725834 h 5199624"/>
              <a:gd name="connsiteX120" fmla="*/ 2262449 w 4542389"/>
              <a:gd name="connsiteY120" fmla="*/ 708116 h 5199624"/>
              <a:gd name="connsiteX121" fmla="*/ 2203777 w 4542389"/>
              <a:gd name="connsiteY121" fmla="*/ 563342 h 5199624"/>
              <a:gd name="connsiteX122" fmla="*/ 2205186 w 4542389"/>
              <a:gd name="connsiteY122" fmla="*/ 579264 h 5199624"/>
              <a:gd name="connsiteX123" fmla="*/ 2209412 w 4542389"/>
              <a:gd name="connsiteY123" fmla="*/ 596571 h 5199624"/>
              <a:gd name="connsiteX124" fmla="*/ 2217160 w 4542389"/>
              <a:gd name="connsiteY124" fmla="*/ 613878 h 5199624"/>
              <a:gd name="connsiteX125" fmla="*/ 2228430 w 4542389"/>
              <a:gd name="connsiteY125" fmla="*/ 632569 h 5199624"/>
              <a:gd name="connsiteX126" fmla="*/ 2193212 w 4542389"/>
              <a:gd name="connsiteY126" fmla="*/ 635339 h 5199624"/>
              <a:gd name="connsiteX127" fmla="*/ 2181943 w 4542389"/>
              <a:gd name="connsiteY127" fmla="*/ 616647 h 5199624"/>
              <a:gd name="connsiteX128" fmla="*/ 2174195 w 4542389"/>
              <a:gd name="connsiteY128" fmla="*/ 597956 h 5199624"/>
              <a:gd name="connsiteX129" fmla="*/ 2169969 w 4542389"/>
              <a:gd name="connsiteY129" fmla="*/ 580649 h 5199624"/>
              <a:gd name="connsiteX130" fmla="*/ 2168560 w 4542389"/>
              <a:gd name="connsiteY130" fmla="*/ 564034 h 5199624"/>
              <a:gd name="connsiteX131" fmla="*/ 2270964 w 4542389"/>
              <a:gd name="connsiteY131" fmla="*/ 442193 h 5199624"/>
              <a:gd name="connsiteX132" fmla="*/ 2298099 w 4542389"/>
              <a:gd name="connsiteY132" fmla="*/ 447123 h 5199624"/>
              <a:gd name="connsiteX133" fmla="*/ 2277226 w 4542389"/>
              <a:gd name="connsiteY133" fmla="*/ 459802 h 5199624"/>
              <a:gd name="connsiteX134" fmla="*/ 2258440 w 4542389"/>
              <a:gd name="connsiteY134" fmla="*/ 473184 h 5199624"/>
              <a:gd name="connsiteX135" fmla="*/ 2241741 w 4542389"/>
              <a:gd name="connsiteY135" fmla="*/ 486567 h 5199624"/>
              <a:gd name="connsiteX136" fmla="*/ 2227129 w 4542389"/>
              <a:gd name="connsiteY136" fmla="*/ 502063 h 5199624"/>
              <a:gd name="connsiteX137" fmla="*/ 2195819 w 4542389"/>
              <a:gd name="connsiteY137" fmla="*/ 499245 h 5199624"/>
              <a:gd name="connsiteX138" fmla="*/ 2210430 w 4542389"/>
              <a:gd name="connsiteY138" fmla="*/ 483749 h 5199624"/>
              <a:gd name="connsiteX139" fmla="*/ 2228521 w 4542389"/>
              <a:gd name="connsiteY139" fmla="*/ 468958 h 5199624"/>
              <a:gd name="connsiteX140" fmla="*/ 2248699 w 4542389"/>
              <a:gd name="connsiteY140" fmla="*/ 455576 h 5199624"/>
              <a:gd name="connsiteX141" fmla="*/ 2270964 w 4542389"/>
              <a:gd name="connsiteY141" fmla="*/ 442193 h 5199624"/>
              <a:gd name="connsiteX142" fmla="*/ 2495440 w 4542389"/>
              <a:gd name="connsiteY142" fmla="*/ 360421 h 5199624"/>
              <a:gd name="connsiteX143" fmla="*/ 2516170 w 4542389"/>
              <a:gd name="connsiteY143" fmla="*/ 366478 h 5199624"/>
              <a:gd name="connsiteX144" fmla="*/ 2485765 w 4542389"/>
              <a:gd name="connsiteY144" fmla="*/ 374555 h 5199624"/>
              <a:gd name="connsiteX145" fmla="*/ 2456052 w 4542389"/>
              <a:gd name="connsiteY145" fmla="*/ 383304 h 5199624"/>
              <a:gd name="connsiteX146" fmla="*/ 2427029 w 4542389"/>
              <a:gd name="connsiteY146" fmla="*/ 392727 h 5199624"/>
              <a:gd name="connsiteX147" fmla="*/ 2398698 w 4542389"/>
              <a:gd name="connsiteY147" fmla="*/ 402150 h 5199624"/>
              <a:gd name="connsiteX148" fmla="*/ 2374512 w 4542389"/>
              <a:gd name="connsiteY148" fmla="*/ 396765 h 5199624"/>
              <a:gd name="connsiteX149" fmla="*/ 2404226 w 4542389"/>
              <a:gd name="connsiteY149" fmla="*/ 387343 h 5199624"/>
              <a:gd name="connsiteX150" fmla="*/ 2433939 w 4542389"/>
              <a:gd name="connsiteY150" fmla="*/ 377247 h 5199624"/>
              <a:gd name="connsiteX151" fmla="*/ 2464344 w 4542389"/>
              <a:gd name="connsiteY151" fmla="*/ 369170 h 5199624"/>
              <a:gd name="connsiteX152" fmla="*/ 2495440 w 4542389"/>
              <a:gd name="connsiteY152" fmla="*/ 360421 h 5199624"/>
              <a:gd name="connsiteX153" fmla="*/ 2748358 w 4542389"/>
              <a:gd name="connsiteY153" fmla="*/ 302874 h 5199624"/>
              <a:gd name="connsiteX154" fmla="*/ 2767559 w 4542389"/>
              <a:gd name="connsiteY154" fmla="*/ 308871 h 5199624"/>
              <a:gd name="connsiteX155" fmla="*/ 2757273 w 4542389"/>
              <a:gd name="connsiteY155" fmla="*/ 311536 h 5199624"/>
              <a:gd name="connsiteX156" fmla="*/ 2746301 w 4542389"/>
              <a:gd name="connsiteY156" fmla="*/ 313535 h 5199624"/>
              <a:gd name="connsiteX157" fmla="*/ 2733958 w 4542389"/>
              <a:gd name="connsiteY157" fmla="*/ 316867 h 5199624"/>
              <a:gd name="connsiteX158" fmla="*/ 2721614 w 4542389"/>
              <a:gd name="connsiteY158" fmla="*/ 318866 h 5199624"/>
              <a:gd name="connsiteX159" fmla="*/ 2701728 w 4542389"/>
              <a:gd name="connsiteY159" fmla="*/ 322864 h 5199624"/>
              <a:gd name="connsiteX160" fmla="*/ 2682527 w 4542389"/>
              <a:gd name="connsiteY160" fmla="*/ 326862 h 5199624"/>
              <a:gd name="connsiteX161" fmla="*/ 2661954 w 4542389"/>
              <a:gd name="connsiteY161" fmla="*/ 331526 h 5199624"/>
              <a:gd name="connsiteX162" fmla="*/ 2641382 w 4542389"/>
              <a:gd name="connsiteY162" fmla="*/ 335525 h 5199624"/>
              <a:gd name="connsiteX163" fmla="*/ 2622867 w 4542389"/>
              <a:gd name="connsiteY163" fmla="*/ 329527 h 5199624"/>
              <a:gd name="connsiteX164" fmla="*/ 2643439 w 4542389"/>
              <a:gd name="connsiteY164" fmla="*/ 325529 h 5199624"/>
              <a:gd name="connsiteX165" fmla="*/ 2663326 w 4542389"/>
              <a:gd name="connsiteY165" fmla="*/ 320865 h 5199624"/>
              <a:gd name="connsiteX166" fmla="*/ 2683898 w 4542389"/>
              <a:gd name="connsiteY166" fmla="*/ 316867 h 5199624"/>
              <a:gd name="connsiteX167" fmla="*/ 2703785 w 4542389"/>
              <a:gd name="connsiteY167" fmla="*/ 312869 h 5199624"/>
              <a:gd name="connsiteX168" fmla="*/ 2715443 w 4542389"/>
              <a:gd name="connsiteY168" fmla="*/ 310870 h 5199624"/>
              <a:gd name="connsiteX169" fmla="*/ 2727100 w 4542389"/>
              <a:gd name="connsiteY169" fmla="*/ 308205 h 5199624"/>
              <a:gd name="connsiteX170" fmla="*/ 2737386 w 4542389"/>
              <a:gd name="connsiteY170" fmla="*/ 305539 h 5199624"/>
              <a:gd name="connsiteX171" fmla="*/ 2748358 w 4542389"/>
              <a:gd name="connsiteY171" fmla="*/ 302874 h 5199624"/>
              <a:gd name="connsiteX172" fmla="*/ 2887318 w 4542389"/>
              <a:gd name="connsiteY172" fmla="*/ 236240 h 5199624"/>
              <a:gd name="connsiteX173" fmla="*/ 2912932 w 4542389"/>
              <a:gd name="connsiteY173" fmla="*/ 237575 h 5199624"/>
              <a:gd name="connsiteX174" fmla="*/ 2906701 w 4542389"/>
              <a:gd name="connsiteY174" fmla="*/ 246918 h 5199624"/>
              <a:gd name="connsiteX175" fmla="*/ 2897009 w 4542389"/>
              <a:gd name="connsiteY175" fmla="*/ 256261 h 5199624"/>
              <a:gd name="connsiteX176" fmla="*/ 2883856 w 4542389"/>
              <a:gd name="connsiteY176" fmla="*/ 265604 h 5199624"/>
              <a:gd name="connsiteX177" fmla="*/ 2865165 w 4542389"/>
              <a:gd name="connsiteY177" fmla="*/ 274947 h 5199624"/>
              <a:gd name="connsiteX178" fmla="*/ 2840935 w 4542389"/>
              <a:gd name="connsiteY178" fmla="*/ 270942 h 5199624"/>
              <a:gd name="connsiteX179" fmla="*/ 2858242 w 4542389"/>
              <a:gd name="connsiteY179" fmla="*/ 262267 h 5199624"/>
              <a:gd name="connsiteX180" fmla="*/ 2871395 w 4542389"/>
              <a:gd name="connsiteY180" fmla="*/ 253591 h 5199624"/>
              <a:gd name="connsiteX181" fmla="*/ 2880395 w 4542389"/>
              <a:gd name="connsiteY181" fmla="*/ 244248 h 5199624"/>
              <a:gd name="connsiteX182" fmla="*/ 2887318 w 4542389"/>
              <a:gd name="connsiteY182" fmla="*/ 236240 h 5199624"/>
              <a:gd name="connsiteX183" fmla="*/ 2864054 w 4542389"/>
              <a:gd name="connsiteY183" fmla="*/ 160523 h 5199624"/>
              <a:gd name="connsiteX184" fmla="*/ 2876973 w 4542389"/>
              <a:gd name="connsiteY184" fmla="*/ 169114 h 5199624"/>
              <a:gd name="connsiteX185" fmla="*/ 2888531 w 4542389"/>
              <a:gd name="connsiteY185" fmla="*/ 177704 h 5199624"/>
              <a:gd name="connsiteX186" fmla="*/ 2898730 w 4542389"/>
              <a:gd name="connsiteY186" fmla="*/ 186956 h 5199624"/>
              <a:gd name="connsiteX187" fmla="*/ 2906889 w 4542389"/>
              <a:gd name="connsiteY187" fmla="*/ 195546 h 5199624"/>
              <a:gd name="connsiteX188" fmla="*/ 2881732 w 4542389"/>
              <a:gd name="connsiteY188" fmla="*/ 196207 h 5199624"/>
              <a:gd name="connsiteX189" fmla="*/ 2874253 w 4542389"/>
              <a:gd name="connsiteY189" fmla="*/ 186956 h 5199624"/>
              <a:gd name="connsiteX190" fmla="*/ 2865414 w 4542389"/>
              <a:gd name="connsiteY190" fmla="*/ 179026 h 5199624"/>
              <a:gd name="connsiteX191" fmla="*/ 2853855 w 4542389"/>
              <a:gd name="connsiteY191" fmla="*/ 170435 h 5199624"/>
              <a:gd name="connsiteX192" fmla="*/ 2840937 w 4542389"/>
              <a:gd name="connsiteY192" fmla="*/ 162505 h 5199624"/>
              <a:gd name="connsiteX193" fmla="*/ 2726659 w 4542389"/>
              <a:gd name="connsiteY193" fmla="*/ 99951 h 5199624"/>
              <a:gd name="connsiteX194" fmla="*/ 2744967 w 4542389"/>
              <a:gd name="connsiteY194" fmla="*/ 106535 h 5199624"/>
              <a:gd name="connsiteX195" fmla="*/ 2762596 w 4542389"/>
              <a:gd name="connsiteY195" fmla="*/ 113119 h 5199624"/>
              <a:gd name="connsiteX196" fmla="*/ 2780904 w 4542389"/>
              <a:gd name="connsiteY196" fmla="*/ 120362 h 5199624"/>
              <a:gd name="connsiteX197" fmla="*/ 2797856 w 4542389"/>
              <a:gd name="connsiteY197" fmla="*/ 127604 h 5199624"/>
              <a:gd name="connsiteX198" fmla="*/ 2777514 w 4542389"/>
              <a:gd name="connsiteY198" fmla="*/ 129579 h 5199624"/>
              <a:gd name="connsiteX199" fmla="*/ 2760562 w 4542389"/>
              <a:gd name="connsiteY199" fmla="*/ 122337 h 5199624"/>
              <a:gd name="connsiteX200" fmla="*/ 2742932 w 4542389"/>
              <a:gd name="connsiteY200" fmla="*/ 115753 h 5199624"/>
              <a:gd name="connsiteX201" fmla="*/ 2725303 w 4542389"/>
              <a:gd name="connsiteY201" fmla="*/ 108510 h 5199624"/>
              <a:gd name="connsiteX202" fmla="*/ 2707673 w 4542389"/>
              <a:gd name="connsiteY202" fmla="*/ 102585 h 5199624"/>
              <a:gd name="connsiteX203" fmla="*/ 2598639 w 4542389"/>
              <a:gd name="connsiteY203" fmla="*/ 48462 h 5199624"/>
              <a:gd name="connsiteX204" fmla="*/ 2620446 w 4542389"/>
              <a:gd name="connsiteY204" fmla="*/ 48462 h 5199624"/>
              <a:gd name="connsiteX205" fmla="*/ 2620446 w 4542389"/>
              <a:gd name="connsiteY205" fmla="*/ 49904 h 5199624"/>
              <a:gd name="connsiteX206" fmla="*/ 2620446 w 4542389"/>
              <a:gd name="connsiteY206" fmla="*/ 51346 h 5199624"/>
              <a:gd name="connsiteX207" fmla="*/ 2620446 w 4542389"/>
              <a:gd name="connsiteY207" fmla="*/ 52789 h 5199624"/>
              <a:gd name="connsiteX208" fmla="*/ 2620446 w 4542389"/>
              <a:gd name="connsiteY208" fmla="*/ 54952 h 5199624"/>
              <a:gd name="connsiteX209" fmla="*/ 2623853 w 4542389"/>
              <a:gd name="connsiteY209" fmla="*/ 59279 h 5199624"/>
              <a:gd name="connsiteX210" fmla="*/ 2629305 w 4542389"/>
              <a:gd name="connsiteY210" fmla="*/ 64326 h 5199624"/>
              <a:gd name="connsiteX211" fmla="*/ 2637482 w 4542389"/>
              <a:gd name="connsiteY211" fmla="*/ 69374 h 5199624"/>
              <a:gd name="connsiteX212" fmla="*/ 2648386 w 4542389"/>
              <a:gd name="connsiteY212" fmla="*/ 74422 h 5199624"/>
              <a:gd name="connsiteX213" fmla="*/ 2649749 w 4542389"/>
              <a:gd name="connsiteY213" fmla="*/ 74422 h 5199624"/>
              <a:gd name="connsiteX214" fmla="*/ 2650430 w 4542389"/>
              <a:gd name="connsiteY214" fmla="*/ 75143 h 5199624"/>
              <a:gd name="connsiteX215" fmla="*/ 2651793 w 4542389"/>
              <a:gd name="connsiteY215" fmla="*/ 75143 h 5199624"/>
              <a:gd name="connsiteX216" fmla="*/ 2652475 w 4542389"/>
              <a:gd name="connsiteY216" fmla="*/ 75143 h 5199624"/>
              <a:gd name="connsiteX217" fmla="*/ 2634075 w 4542389"/>
              <a:gd name="connsiteY217" fmla="*/ 78028 h 5199624"/>
              <a:gd name="connsiteX218" fmla="*/ 2632712 w 4542389"/>
              <a:gd name="connsiteY218" fmla="*/ 78028 h 5199624"/>
              <a:gd name="connsiteX219" fmla="*/ 2632031 w 4542389"/>
              <a:gd name="connsiteY219" fmla="*/ 77307 h 5199624"/>
              <a:gd name="connsiteX220" fmla="*/ 2630668 w 4542389"/>
              <a:gd name="connsiteY220" fmla="*/ 76586 h 5199624"/>
              <a:gd name="connsiteX221" fmla="*/ 2629986 w 4542389"/>
              <a:gd name="connsiteY221" fmla="*/ 76586 h 5199624"/>
              <a:gd name="connsiteX222" fmla="*/ 2617038 w 4542389"/>
              <a:gd name="connsiteY222" fmla="*/ 70817 h 5199624"/>
              <a:gd name="connsiteX223" fmla="*/ 2608861 w 4542389"/>
              <a:gd name="connsiteY223" fmla="*/ 65769 h 5199624"/>
              <a:gd name="connsiteX224" fmla="*/ 2602046 w 4542389"/>
              <a:gd name="connsiteY224" fmla="*/ 60000 h 5199624"/>
              <a:gd name="connsiteX225" fmla="*/ 2599320 w 4542389"/>
              <a:gd name="connsiteY225" fmla="*/ 54952 h 5199624"/>
              <a:gd name="connsiteX226" fmla="*/ 2599320 w 4542389"/>
              <a:gd name="connsiteY226" fmla="*/ 52789 h 5199624"/>
              <a:gd name="connsiteX227" fmla="*/ 2598639 w 4542389"/>
              <a:gd name="connsiteY227" fmla="*/ 51346 h 5199624"/>
              <a:gd name="connsiteX228" fmla="*/ 2598639 w 4542389"/>
              <a:gd name="connsiteY228" fmla="*/ 49904 h 5199624"/>
              <a:gd name="connsiteX229" fmla="*/ 2598639 w 4542389"/>
              <a:gd name="connsiteY229" fmla="*/ 48462 h 5199624"/>
              <a:gd name="connsiteX230" fmla="*/ 2676246 w 4542389"/>
              <a:gd name="connsiteY230" fmla="*/ 0 h 5199624"/>
              <a:gd name="connsiteX231" fmla="*/ 2694868 w 4542389"/>
              <a:gd name="connsiteY231" fmla="*/ 2019 h 5199624"/>
              <a:gd name="connsiteX232" fmla="*/ 2681074 w 4542389"/>
              <a:gd name="connsiteY232" fmla="*/ 7403 h 5199624"/>
              <a:gd name="connsiteX233" fmla="*/ 2667969 w 4542389"/>
              <a:gd name="connsiteY233" fmla="*/ 12788 h 5199624"/>
              <a:gd name="connsiteX234" fmla="*/ 2656244 w 4542389"/>
              <a:gd name="connsiteY234" fmla="*/ 18172 h 5199624"/>
              <a:gd name="connsiteX235" fmla="*/ 2645899 w 4542389"/>
              <a:gd name="connsiteY235" fmla="*/ 23557 h 5199624"/>
              <a:gd name="connsiteX236" fmla="*/ 2625897 w 4542389"/>
              <a:gd name="connsiteY236" fmla="*/ 22211 h 5199624"/>
              <a:gd name="connsiteX237" fmla="*/ 2636932 w 4542389"/>
              <a:gd name="connsiteY237" fmla="*/ 16153 h 5199624"/>
              <a:gd name="connsiteX238" fmla="*/ 2649347 w 4542389"/>
              <a:gd name="connsiteY238" fmla="*/ 10769 h 5199624"/>
              <a:gd name="connsiteX239" fmla="*/ 2662452 w 4542389"/>
              <a:gd name="connsiteY239" fmla="*/ 5384 h 5199624"/>
              <a:gd name="connsiteX240" fmla="*/ 2676246 w 4542389"/>
              <a:gd name="connsiteY240" fmla="*/ 0 h 519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4542389" h="5199624">
                <a:moveTo>
                  <a:pt x="634944" y="4900464"/>
                </a:moveTo>
                <a:lnTo>
                  <a:pt x="638372" y="5076400"/>
                </a:lnTo>
                <a:cubicBezTo>
                  <a:pt x="559518" y="5115421"/>
                  <a:pt x="479979" y="5155126"/>
                  <a:pt x="400440" y="5194147"/>
                </a:cubicBezTo>
                <a:cubicBezTo>
                  <a:pt x="395640" y="5196201"/>
                  <a:pt x="392211" y="5197570"/>
                  <a:pt x="388097" y="5199624"/>
                </a:cubicBezTo>
                <a:lnTo>
                  <a:pt x="0" y="5199624"/>
                </a:lnTo>
                <a:cubicBezTo>
                  <a:pt x="56226" y="5173610"/>
                  <a:pt x="112452" y="5147596"/>
                  <a:pt x="167992" y="5121582"/>
                </a:cubicBezTo>
                <a:cubicBezTo>
                  <a:pt x="247532" y="5084615"/>
                  <a:pt x="325700" y="5047648"/>
                  <a:pt x="404554" y="5010681"/>
                </a:cubicBezTo>
                <a:cubicBezTo>
                  <a:pt x="481350" y="4973714"/>
                  <a:pt x="558147" y="4937431"/>
                  <a:pt x="634944" y="4900464"/>
                </a:cubicBezTo>
                <a:close/>
                <a:moveTo>
                  <a:pt x="2163147" y="4112998"/>
                </a:moveTo>
                <a:lnTo>
                  <a:pt x="2213305" y="4240630"/>
                </a:lnTo>
                <a:cubicBezTo>
                  <a:pt x="2156963" y="4272881"/>
                  <a:pt x="2099934" y="4305133"/>
                  <a:pt x="2042218" y="4337384"/>
                </a:cubicBezTo>
                <a:cubicBezTo>
                  <a:pt x="1983128" y="4370321"/>
                  <a:pt x="1924038" y="4403258"/>
                  <a:pt x="1863573" y="4436196"/>
                </a:cubicBezTo>
                <a:cubicBezTo>
                  <a:pt x="1803109" y="4469819"/>
                  <a:pt x="1741270" y="4503443"/>
                  <a:pt x="1678745" y="4537066"/>
                </a:cubicBezTo>
                <a:cubicBezTo>
                  <a:pt x="1616219" y="4571376"/>
                  <a:pt x="1552319" y="4604999"/>
                  <a:pt x="1487732" y="4639309"/>
                </a:cubicBezTo>
                <a:lnTo>
                  <a:pt x="1456813" y="4489719"/>
                </a:lnTo>
                <a:cubicBezTo>
                  <a:pt x="1520026" y="4456781"/>
                  <a:pt x="1581864" y="4424530"/>
                  <a:pt x="1643016" y="4392965"/>
                </a:cubicBezTo>
                <a:cubicBezTo>
                  <a:pt x="1704167" y="4360714"/>
                  <a:pt x="1763945" y="4329836"/>
                  <a:pt x="1823035" y="4297584"/>
                </a:cubicBezTo>
                <a:cubicBezTo>
                  <a:pt x="1881438" y="4266706"/>
                  <a:pt x="1939154" y="4235827"/>
                  <a:pt x="1996183" y="4204262"/>
                </a:cubicBezTo>
                <a:cubicBezTo>
                  <a:pt x="2052525" y="4174070"/>
                  <a:pt x="2108179" y="4143191"/>
                  <a:pt x="2163147" y="4112998"/>
                </a:cubicBezTo>
                <a:close/>
                <a:moveTo>
                  <a:pt x="3268994" y="3440623"/>
                </a:moveTo>
                <a:lnTo>
                  <a:pt x="3343019" y="3532056"/>
                </a:lnTo>
                <a:cubicBezTo>
                  <a:pt x="3304636" y="3558868"/>
                  <a:pt x="3264882" y="3587054"/>
                  <a:pt x="3224443" y="3613866"/>
                </a:cubicBezTo>
                <a:cubicBezTo>
                  <a:pt x="3183318" y="3642739"/>
                  <a:pt x="3141508" y="3670238"/>
                  <a:pt x="3099013" y="3698425"/>
                </a:cubicBezTo>
                <a:cubicBezTo>
                  <a:pt x="3056517" y="3727298"/>
                  <a:pt x="3011966" y="3756172"/>
                  <a:pt x="2967414" y="3785046"/>
                </a:cubicBezTo>
                <a:cubicBezTo>
                  <a:pt x="2922177" y="3813920"/>
                  <a:pt x="2876254" y="3843481"/>
                  <a:pt x="2829647" y="3873042"/>
                </a:cubicBezTo>
                <a:lnTo>
                  <a:pt x="2765218" y="3765109"/>
                </a:lnTo>
                <a:cubicBezTo>
                  <a:pt x="2811140" y="3736923"/>
                  <a:pt x="2856378" y="3708737"/>
                  <a:pt x="2900929" y="3681238"/>
                </a:cubicBezTo>
                <a:cubicBezTo>
                  <a:pt x="2944110" y="3653739"/>
                  <a:pt x="2987291" y="3626240"/>
                  <a:pt x="3029101" y="3599429"/>
                </a:cubicBezTo>
                <a:cubicBezTo>
                  <a:pt x="3071596" y="3572617"/>
                  <a:pt x="3112721" y="3545806"/>
                  <a:pt x="3152475" y="3518994"/>
                </a:cubicBezTo>
                <a:cubicBezTo>
                  <a:pt x="3192228" y="3492871"/>
                  <a:pt x="3231297" y="3466747"/>
                  <a:pt x="3268994" y="3440623"/>
                </a:cubicBezTo>
                <a:close/>
                <a:moveTo>
                  <a:pt x="4015835" y="2850023"/>
                </a:moveTo>
                <a:lnTo>
                  <a:pt x="4100194" y="2911740"/>
                </a:lnTo>
                <a:cubicBezTo>
                  <a:pt x="4076876" y="2935741"/>
                  <a:pt x="4051499" y="2959742"/>
                  <a:pt x="4026123" y="2984429"/>
                </a:cubicBezTo>
                <a:cubicBezTo>
                  <a:pt x="4000061" y="3009116"/>
                  <a:pt x="3973999" y="3033803"/>
                  <a:pt x="3945879" y="3058490"/>
                </a:cubicBezTo>
                <a:cubicBezTo>
                  <a:pt x="3917760" y="3083177"/>
                  <a:pt x="3888955" y="3109235"/>
                  <a:pt x="3859463" y="3134608"/>
                </a:cubicBezTo>
                <a:cubicBezTo>
                  <a:pt x="3829286" y="3159980"/>
                  <a:pt x="3798423" y="3186039"/>
                  <a:pt x="3766189" y="3212783"/>
                </a:cubicBezTo>
                <a:lnTo>
                  <a:pt x="3685945" y="3136665"/>
                </a:lnTo>
                <a:cubicBezTo>
                  <a:pt x="3717494" y="3111978"/>
                  <a:pt x="3748357" y="3087291"/>
                  <a:pt x="3777848" y="3062604"/>
                </a:cubicBezTo>
                <a:cubicBezTo>
                  <a:pt x="3807339" y="3037917"/>
                  <a:pt x="3835459" y="3013916"/>
                  <a:pt x="3863578" y="2989915"/>
                </a:cubicBezTo>
                <a:cubicBezTo>
                  <a:pt x="3891012" y="2965914"/>
                  <a:pt x="3917074" y="2942599"/>
                  <a:pt x="3943136" y="2919283"/>
                </a:cubicBezTo>
                <a:cubicBezTo>
                  <a:pt x="3968512" y="2895282"/>
                  <a:pt x="3992517" y="2873338"/>
                  <a:pt x="4015835" y="2850023"/>
                </a:cubicBezTo>
                <a:close/>
                <a:moveTo>
                  <a:pt x="4415170" y="2310911"/>
                </a:moveTo>
                <a:lnTo>
                  <a:pt x="4499982" y="2345801"/>
                </a:lnTo>
                <a:cubicBezTo>
                  <a:pt x="4491018" y="2367692"/>
                  <a:pt x="4482055" y="2389584"/>
                  <a:pt x="4471711" y="2412160"/>
                </a:cubicBezTo>
                <a:cubicBezTo>
                  <a:pt x="4461368" y="2434736"/>
                  <a:pt x="4450336" y="2457312"/>
                  <a:pt x="4437235" y="2479887"/>
                </a:cubicBezTo>
                <a:cubicBezTo>
                  <a:pt x="4424134" y="2503147"/>
                  <a:pt x="4411032" y="2526407"/>
                  <a:pt x="4395863" y="2549667"/>
                </a:cubicBezTo>
                <a:cubicBezTo>
                  <a:pt x="4380003" y="2573611"/>
                  <a:pt x="4364144" y="2598240"/>
                  <a:pt x="4346905" y="2622184"/>
                </a:cubicBezTo>
                <a:lnTo>
                  <a:pt x="4261403" y="2573611"/>
                </a:lnTo>
                <a:cubicBezTo>
                  <a:pt x="4278641" y="2550351"/>
                  <a:pt x="4295190" y="2527776"/>
                  <a:pt x="4310360" y="2505200"/>
                </a:cubicBezTo>
                <a:cubicBezTo>
                  <a:pt x="4324840" y="2482624"/>
                  <a:pt x="4339321" y="2460732"/>
                  <a:pt x="4352422" y="2438156"/>
                </a:cubicBezTo>
                <a:cubicBezTo>
                  <a:pt x="4364833" y="2416265"/>
                  <a:pt x="4376556" y="2395057"/>
                  <a:pt x="4386899" y="2373165"/>
                </a:cubicBezTo>
                <a:cubicBezTo>
                  <a:pt x="4397931" y="2351958"/>
                  <a:pt x="4406895" y="2331434"/>
                  <a:pt x="4415170" y="2310911"/>
                </a:cubicBezTo>
                <a:close/>
                <a:moveTo>
                  <a:pt x="4394665" y="1814202"/>
                </a:moveTo>
                <a:lnTo>
                  <a:pt x="4462372" y="1819720"/>
                </a:lnTo>
                <a:cubicBezTo>
                  <a:pt x="4473998" y="1839724"/>
                  <a:pt x="4484941" y="1860417"/>
                  <a:pt x="4493832" y="1881111"/>
                </a:cubicBezTo>
                <a:cubicBezTo>
                  <a:pt x="4503406" y="1901804"/>
                  <a:pt x="4511613" y="1922498"/>
                  <a:pt x="4517768" y="1943881"/>
                </a:cubicBezTo>
                <a:cubicBezTo>
                  <a:pt x="4524607" y="1965954"/>
                  <a:pt x="4530079" y="1987337"/>
                  <a:pt x="4534182" y="2009410"/>
                </a:cubicBezTo>
                <a:cubicBezTo>
                  <a:pt x="4538286" y="2032173"/>
                  <a:pt x="4541021" y="2054246"/>
                  <a:pt x="4542389" y="2077009"/>
                </a:cubicBezTo>
                <a:lnTo>
                  <a:pt x="4463740" y="2056315"/>
                </a:lnTo>
                <a:cubicBezTo>
                  <a:pt x="4463056" y="2034242"/>
                  <a:pt x="4461004" y="2013549"/>
                  <a:pt x="4457585" y="1992166"/>
                </a:cubicBezTo>
                <a:cubicBezTo>
                  <a:pt x="4454849" y="1971472"/>
                  <a:pt x="4450062" y="1950779"/>
                  <a:pt x="4443906" y="1930775"/>
                </a:cubicBezTo>
                <a:cubicBezTo>
                  <a:pt x="4438435" y="1910771"/>
                  <a:pt x="4430912" y="1890768"/>
                  <a:pt x="4423389" y="1871454"/>
                </a:cubicBezTo>
                <a:cubicBezTo>
                  <a:pt x="4414498" y="1852140"/>
                  <a:pt x="4405608" y="1833516"/>
                  <a:pt x="4394665" y="1814202"/>
                </a:cubicBezTo>
                <a:close/>
                <a:moveTo>
                  <a:pt x="3991362" y="1420471"/>
                </a:moveTo>
                <a:cubicBezTo>
                  <a:pt x="4017566" y="1434258"/>
                  <a:pt x="4043080" y="1448046"/>
                  <a:pt x="4067215" y="1461833"/>
                </a:cubicBezTo>
                <a:cubicBezTo>
                  <a:pt x="4091350" y="1476310"/>
                  <a:pt x="4114796" y="1490787"/>
                  <a:pt x="4137551" y="1505953"/>
                </a:cubicBezTo>
                <a:cubicBezTo>
                  <a:pt x="4160307" y="1520429"/>
                  <a:pt x="4182374" y="1534906"/>
                  <a:pt x="4203061" y="1550072"/>
                </a:cubicBezTo>
                <a:cubicBezTo>
                  <a:pt x="4224438" y="1565928"/>
                  <a:pt x="4245125" y="1581094"/>
                  <a:pt x="4263743" y="1596949"/>
                </a:cubicBezTo>
                <a:lnTo>
                  <a:pt x="4212715" y="1604532"/>
                </a:lnTo>
                <a:cubicBezTo>
                  <a:pt x="4194786" y="1590056"/>
                  <a:pt x="4176168" y="1574890"/>
                  <a:pt x="4156170" y="1560413"/>
                </a:cubicBezTo>
                <a:cubicBezTo>
                  <a:pt x="4136862" y="1545936"/>
                  <a:pt x="4116175" y="1532149"/>
                  <a:pt x="4094798" y="1517672"/>
                </a:cubicBezTo>
                <a:cubicBezTo>
                  <a:pt x="4073421" y="1503195"/>
                  <a:pt x="4050665" y="1489408"/>
                  <a:pt x="4027909" y="1475620"/>
                </a:cubicBezTo>
                <a:cubicBezTo>
                  <a:pt x="4004464" y="1462522"/>
                  <a:pt x="3980329" y="1448046"/>
                  <a:pt x="3955504" y="1434948"/>
                </a:cubicBezTo>
                <a:close/>
                <a:moveTo>
                  <a:pt x="3420217" y="1187259"/>
                </a:moveTo>
                <a:cubicBezTo>
                  <a:pt x="3422967" y="1188617"/>
                  <a:pt x="3425717" y="1189295"/>
                  <a:pt x="3429154" y="1189974"/>
                </a:cubicBezTo>
                <a:cubicBezTo>
                  <a:pt x="3431903" y="1191332"/>
                  <a:pt x="3434653" y="1192011"/>
                  <a:pt x="3437403" y="1192690"/>
                </a:cubicBezTo>
                <a:cubicBezTo>
                  <a:pt x="3440152" y="1194047"/>
                  <a:pt x="3442902" y="1194726"/>
                  <a:pt x="3446339" y="1195405"/>
                </a:cubicBezTo>
                <a:cubicBezTo>
                  <a:pt x="3449089" y="1196763"/>
                  <a:pt x="3451838" y="1197442"/>
                  <a:pt x="3454588" y="1198799"/>
                </a:cubicBezTo>
                <a:cubicBezTo>
                  <a:pt x="3476585" y="1205588"/>
                  <a:pt x="3497895" y="1213055"/>
                  <a:pt x="3519205" y="1220523"/>
                </a:cubicBezTo>
                <a:cubicBezTo>
                  <a:pt x="3540515" y="1227311"/>
                  <a:pt x="3561824" y="1234779"/>
                  <a:pt x="3582447" y="1242246"/>
                </a:cubicBezTo>
                <a:cubicBezTo>
                  <a:pt x="3603069" y="1249714"/>
                  <a:pt x="3623692" y="1257181"/>
                  <a:pt x="3643627" y="1264648"/>
                </a:cubicBezTo>
                <a:cubicBezTo>
                  <a:pt x="3663562" y="1272116"/>
                  <a:pt x="3684184" y="1280262"/>
                  <a:pt x="3703432" y="1287730"/>
                </a:cubicBezTo>
                <a:lnTo>
                  <a:pt x="3676622" y="1304701"/>
                </a:lnTo>
                <a:cubicBezTo>
                  <a:pt x="3658062" y="1297234"/>
                  <a:pt x="3638815" y="1289766"/>
                  <a:pt x="3618880" y="1282299"/>
                </a:cubicBezTo>
                <a:cubicBezTo>
                  <a:pt x="3598945" y="1274831"/>
                  <a:pt x="3579010" y="1267364"/>
                  <a:pt x="3559075" y="1260575"/>
                </a:cubicBezTo>
                <a:cubicBezTo>
                  <a:pt x="3537765" y="1252429"/>
                  <a:pt x="3517143" y="1244962"/>
                  <a:pt x="3496520" y="1238173"/>
                </a:cubicBezTo>
                <a:cubicBezTo>
                  <a:pt x="3475898" y="1230706"/>
                  <a:pt x="3454588" y="1223917"/>
                  <a:pt x="3433278" y="1216450"/>
                </a:cubicBezTo>
                <a:cubicBezTo>
                  <a:pt x="3429841" y="1215092"/>
                  <a:pt x="3427091" y="1214413"/>
                  <a:pt x="3424342" y="1213734"/>
                </a:cubicBezTo>
                <a:cubicBezTo>
                  <a:pt x="3421592" y="1213055"/>
                  <a:pt x="3418155" y="1211698"/>
                  <a:pt x="3415405" y="1211019"/>
                </a:cubicBezTo>
                <a:cubicBezTo>
                  <a:pt x="3412656" y="1209661"/>
                  <a:pt x="3409906" y="1208982"/>
                  <a:pt x="3407156" y="1207625"/>
                </a:cubicBezTo>
                <a:cubicBezTo>
                  <a:pt x="3403719" y="1206946"/>
                  <a:pt x="3400970" y="1205588"/>
                  <a:pt x="3398220" y="1204909"/>
                </a:cubicBezTo>
                <a:close/>
                <a:moveTo>
                  <a:pt x="2931924" y="1011593"/>
                </a:moveTo>
                <a:cubicBezTo>
                  <a:pt x="2949042" y="1018551"/>
                  <a:pt x="2966843" y="1024813"/>
                  <a:pt x="2984645" y="1031771"/>
                </a:cubicBezTo>
                <a:cubicBezTo>
                  <a:pt x="3003132" y="1039424"/>
                  <a:pt x="3021618" y="1045686"/>
                  <a:pt x="3040790" y="1053340"/>
                </a:cubicBezTo>
                <a:cubicBezTo>
                  <a:pt x="3059961" y="1060298"/>
                  <a:pt x="3079132" y="1067256"/>
                  <a:pt x="3099673" y="1074909"/>
                </a:cubicBezTo>
                <a:cubicBezTo>
                  <a:pt x="3119528" y="1081867"/>
                  <a:pt x="3140754" y="1089521"/>
                  <a:pt x="3161294" y="1097174"/>
                </a:cubicBezTo>
                <a:lnTo>
                  <a:pt x="3136646" y="1113873"/>
                </a:lnTo>
                <a:cubicBezTo>
                  <a:pt x="3115420" y="1105524"/>
                  <a:pt x="3094195" y="1097870"/>
                  <a:pt x="3074339" y="1090912"/>
                </a:cubicBezTo>
                <a:cubicBezTo>
                  <a:pt x="3053799" y="1083259"/>
                  <a:pt x="3033943" y="1074909"/>
                  <a:pt x="3014771" y="1067951"/>
                </a:cubicBezTo>
                <a:cubicBezTo>
                  <a:pt x="2995600" y="1060994"/>
                  <a:pt x="2976429" y="1054036"/>
                  <a:pt x="2957943" y="1047078"/>
                </a:cubicBezTo>
                <a:cubicBezTo>
                  <a:pt x="2940141" y="1039424"/>
                  <a:pt x="2922339" y="1032466"/>
                  <a:pt x="2904537" y="1026204"/>
                </a:cubicBezTo>
                <a:close/>
                <a:moveTo>
                  <a:pt x="2553709" y="854100"/>
                </a:moveTo>
                <a:cubicBezTo>
                  <a:pt x="2566710" y="860295"/>
                  <a:pt x="2579026" y="866490"/>
                  <a:pt x="2592710" y="871997"/>
                </a:cubicBezTo>
                <a:cubicBezTo>
                  <a:pt x="2606395" y="878880"/>
                  <a:pt x="2620764" y="885075"/>
                  <a:pt x="2635133" y="891270"/>
                </a:cubicBezTo>
                <a:cubicBezTo>
                  <a:pt x="2649501" y="898154"/>
                  <a:pt x="2664554" y="905037"/>
                  <a:pt x="2679608" y="911921"/>
                </a:cubicBezTo>
                <a:cubicBezTo>
                  <a:pt x="2695345" y="918804"/>
                  <a:pt x="2711082" y="924999"/>
                  <a:pt x="2728188" y="932571"/>
                </a:cubicBezTo>
                <a:lnTo>
                  <a:pt x="2698766" y="944273"/>
                </a:lnTo>
                <a:cubicBezTo>
                  <a:pt x="2681660" y="937389"/>
                  <a:pt x="2665923" y="930506"/>
                  <a:pt x="2650186" y="922934"/>
                </a:cubicBezTo>
                <a:cubicBezTo>
                  <a:pt x="2634448" y="916739"/>
                  <a:pt x="2619395" y="909167"/>
                  <a:pt x="2605027" y="902284"/>
                </a:cubicBezTo>
                <a:cubicBezTo>
                  <a:pt x="2589973" y="896089"/>
                  <a:pt x="2576289" y="889894"/>
                  <a:pt x="2561920" y="883010"/>
                </a:cubicBezTo>
                <a:cubicBezTo>
                  <a:pt x="2548920" y="876127"/>
                  <a:pt x="2535235" y="869932"/>
                  <a:pt x="2522919" y="863737"/>
                </a:cubicBezTo>
                <a:close/>
                <a:moveTo>
                  <a:pt x="2296051" y="702664"/>
                </a:moveTo>
                <a:cubicBezTo>
                  <a:pt x="2303594" y="708116"/>
                  <a:pt x="2311137" y="714249"/>
                  <a:pt x="2319366" y="719701"/>
                </a:cubicBezTo>
                <a:cubicBezTo>
                  <a:pt x="2327595" y="725834"/>
                  <a:pt x="2335824" y="731285"/>
                  <a:pt x="2345424" y="738100"/>
                </a:cubicBezTo>
                <a:cubicBezTo>
                  <a:pt x="2354339" y="744233"/>
                  <a:pt x="2363939" y="750367"/>
                  <a:pt x="2374225" y="756500"/>
                </a:cubicBezTo>
                <a:cubicBezTo>
                  <a:pt x="2385197" y="762633"/>
                  <a:pt x="2395484" y="769448"/>
                  <a:pt x="2407141" y="776262"/>
                </a:cubicBezTo>
                <a:lnTo>
                  <a:pt x="2374225" y="783758"/>
                </a:lnTo>
                <a:cubicBezTo>
                  <a:pt x="2363254" y="776944"/>
                  <a:pt x="2352282" y="770129"/>
                  <a:pt x="2341995" y="763314"/>
                </a:cubicBezTo>
                <a:cubicBezTo>
                  <a:pt x="2331024" y="757181"/>
                  <a:pt x="2320737" y="750367"/>
                  <a:pt x="2311823" y="744233"/>
                </a:cubicBezTo>
                <a:cubicBezTo>
                  <a:pt x="2302908" y="738100"/>
                  <a:pt x="2293993" y="731967"/>
                  <a:pt x="2285764" y="725834"/>
                </a:cubicBezTo>
                <a:cubicBezTo>
                  <a:pt x="2277535" y="719701"/>
                  <a:pt x="2269992" y="714249"/>
                  <a:pt x="2262449" y="708116"/>
                </a:cubicBezTo>
                <a:close/>
                <a:moveTo>
                  <a:pt x="2203777" y="563342"/>
                </a:moveTo>
                <a:cubicBezTo>
                  <a:pt x="2203777" y="568880"/>
                  <a:pt x="2204482" y="574418"/>
                  <a:pt x="2205186" y="579264"/>
                </a:cubicBezTo>
                <a:cubicBezTo>
                  <a:pt x="2205890" y="584802"/>
                  <a:pt x="2208004" y="590341"/>
                  <a:pt x="2209412" y="596571"/>
                </a:cubicBezTo>
                <a:cubicBezTo>
                  <a:pt x="2211525" y="602109"/>
                  <a:pt x="2214343" y="607648"/>
                  <a:pt x="2217160" y="613878"/>
                </a:cubicBezTo>
                <a:cubicBezTo>
                  <a:pt x="2220682" y="620109"/>
                  <a:pt x="2224204" y="626339"/>
                  <a:pt x="2228430" y="632569"/>
                </a:cubicBezTo>
                <a:lnTo>
                  <a:pt x="2193212" y="635339"/>
                </a:lnTo>
                <a:cubicBezTo>
                  <a:pt x="2188986" y="629108"/>
                  <a:pt x="2185464" y="622878"/>
                  <a:pt x="2181943" y="616647"/>
                </a:cubicBezTo>
                <a:cubicBezTo>
                  <a:pt x="2179125" y="610417"/>
                  <a:pt x="2176308" y="604186"/>
                  <a:pt x="2174195" y="597956"/>
                </a:cubicBezTo>
                <a:cubicBezTo>
                  <a:pt x="2172082" y="591725"/>
                  <a:pt x="2170673" y="586187"/>
                  <a:pt x="2169969" y="580649"/>
                </a:cubicBezTo>
                <a:cubicBezTo>
                  <a:pt x="2168560" y="575111"/>
                  <a:pt x="2168560" y="569572"/>
                  <a:pt x="2168560" y="564034"/>
                </a:cubicBezTo>
                <a:close/>
                <a:moveTo>
                  <a:pt x="2270964" y="442193"/>
                </a:moveTo>
                <a:lnTo>
                  <a:pt x="2298099" y="447123"/>
                </a:lnTo>
                <a:cubicBezTo>
                  <a:pt x="2291141" y="451349"/>
                  <a:pt x="2284184" y="455576"/>
                  <a:pt x="2277226" y="459802"/>
                </a:cubicBezTo>
                <a:cubicBezTo>
                  <a:pt x="2270964" y="464028"/>
                  <a:pt x="2264702" y="468254"/>
                  <a:pt x="2258440" y="473184"/>
                </a:cubicBezTo>
                <a:cubicBezTo>
                  <a:pt x="2252177" y="477410"/>
                  <a:pt x="2246611" y="482341"/>
                  <a:pt x="2241741" y="486567"/>
                </a:cubicBezTo>
                <a:cubicBezTo>
                  <a:pt x="2236174" y="492202"/>
                  <a:pt x="2231304" y="496428"/>
                  <a:pt x="2227129" y="502063"/>
                </a:cubicBezTo>
                <a:lnTo>
                  <a:pt x="2195819" y="499245"/>
                </a:lnTo>
                <a:cubicBezTo>
                  <a:pt x="2199994" y="494315"/>
                  <a:pt x="2205560" y="488680"/>
                  <a:pt x="2210430" y="483749"/>
                </a:cubicBezTo>
                <a:cubicBezTo>
                  <a:pt x="2215997" y="478819"/>
                  <a:pt x="2222259" y="473889"/>
                  <a:pt x="2228521" y="468958"/>
                </a:cubicBezTo>
                <a:cubicBezTo>
                  <a:pt x="2234783" y="464028"/>
                  <a:pt x="2241741" y="459802"/>
                  <a:pt x="2248699" y="455576"/>
                </a:cubicBezTo>
                <a:cubicBezTo>
                  <a:pt x="2255656" y="450645"/>
                  <a:pt x="2263310" y="446419"/>
                  <a:pt x="2270964" y="442193"/>
                </a:cubicBezTo>
                <a:close/>
                <a:moveTo>
                  <a:pt x="2495440" y="360421"/>
                </a:moveTo>
                <a:lnTo>
                  <a:pt x="2516170" y="366478"/>
                </a:lnTo>
                <a:cubicBezTo>
                  <a:pt x="2506496" y="369170"/>
                  <a:pt x="2496131" y="371863"/>
                  <a:pt x="2485765" y="374555"/>
                </a:cubicBezTo>
                <a:cubicBezTo>
                  <a:pt x="2475400" y="377247"/>
                  <a:pt x="2466417" y="380612"/>
                  <a:pt x="2456052" y="383304"/>
                </a:cubicBezTo>
                <a:cubicBezTo>
                  <a:pt x="2446378" y="386670"/>
                  <a:pt x="2436703" y="389362"/>
                  <a:pt x="2427029" y="392727"/>
                </a:cubicBezTo>
                <a:cubicBezTo>
                  <a:pt x="2416664" y="396092"/>
                  <a:pt x="2407681" y="398785"/>
                  <a:pt x="2398698" y="402150"/>
                </a:cubicBezTo>
                <a:lnTo>
                  <a:pt x="2374512" y="396765"/>
                </a:lnTo>
                <a:cubicBezTo>
                  <a:pt x="2384186" y="393400"/>
                  <a:pt x="2393860" y="390035"/>
                  <a:pt x="2404226" y="387343"/>
                </a:cubicBezTo>
                <a:cubicBezTo>
                  <a:pt x="2413900" y="383978"/>
                  <a:pt x="2423574" y="380612"/>
                  <a:pt x="2433939" y="377247"/>
                </a:cubicBezTo>
                <a:cubicBezTo>
                  <a:pt x="2444304" y="374555"/>
                  <a:pt x="2453979" y="371863"/>
                  <a:pt x="2464344" y="369170"/>
                </a:cubicBezTo>
                <a:cubicBezTo>
                  <a:pt x="2474709" y="365805"/>
                  <a:pt x="2485074" y="363113"/>
                  <a:pt x="2495440" y="360421"/>
                </a:cubicBezTo>
                <a:close/>
                <a:moveTo>
                  <a:pt x="2748358" y="302874"/>
                </a:moveTo>
                <a:lnTo>
                  <a:pt x="2767559" y="308871"/>
                </a:lnTo>
                <a:cubicBezTo>
                  <a:pt x="2764816" y="309537"/>
                  <a:pt x="2760702" y="310870"/>
                  <a:pt x="2757273" y="311536"/>
                </a:cubicBezTo>
                <a:cubicBezTo>
                  <a:pt x="2753844" y="312203"/>
                  <a:pt x="2749730" y="312869"/>
                  <a:pt x="2746301" y="313535"/>
                </a:cubicBezTo>
                <a:cubicBezTo>
                  <a:pt x="2742187" y="314868"/>
                  <a:pt x="2738072" y="315534"/>
                  <a:pt x="2733958" y="316867"/>
                </a:cubicBezTo>
                <a:cubicBezTo>
                  <a:pt x="2730529" y="317533"/>
                  <a:pt x="2725729" y="318200"/>
                  <a:pt x="2721614" y="318866"/>
                </a:cubicBezTo>
                <a:cubicBezTo>
                  <a:pt x="2715443" y="320199"/>
                  <a:pt x="2708585" y="321531"/>
                  <a:pt x="2701728" y="322864"/>
                </a:cubicBezTo>
                <a:cubicBezTo>
                  <a:pt x="2695556" y="324197"/>
                  <a:pt x="2688699" y="325529"/>
                  <a:pt x="2682527" y="326862"/>
                </a:cubicBezTo>
                <a:cubicBezTo>
                  <a:pt x="2675669" y="328195"/>
                  <a:pt x="2668812" y="329527"/>
                  <a:pt x="2661954" y="331526"/>
                </a:cubicBezTo>
                <a:cubicBezTo>
                  <a:pt x="2655783" y="332859"/>
                  <a:pt x="2648925" y="334192"/>
                  <a:pt x="2641382" y="335525"/>
                </a:cubicBezTo>
                <a:lnTo>
                  <a:pt x="2622867" y="329527"/>
                </a:lnTo>
                <a:cubicBezTo>
                  <a:pt x="2629724" y="328195"/>
                  <a:pt x="2636582" y="326862"/>
                  <a:pt x="2643439" y="325529"/>
                </a:cubicBezTo>
                <a:cubicBezTo>
                  <a:pt x="2650297" y="323530"/>
                  <a:pt x="2657154" y="322198"/>
                  <a:pt x="2663326" y="320865"/>
                </a:cubicBezTo>
                <a:cubicBezTo>
                  <a:pt x="2670183" y="319532"/>
                  <a:pt x="2677041" y="318200"/>
                  <a:pt x="2683898" y="316867"/>
                </a:cubicBezTo>
                <a:cubicBezTo>
                  <a:pt x="2690070" y="315534"/>
                  <a:pt x="2696927" y="314202"/>
                  <a:pt x="2703785" y="312869"/>
                </a:cubicBezTo>
                <a:cubicBezTo>
                  <a:pt x="2707899" y="312203"/>
                  <a:pt x="2712014" y="311536"/>
                  <a:pt x="2715443" y="310870"/>
                </a:cubicBezTo>
                <a:cubicBezTo>
                  <a:pt x="2719557" y="309537"/>
                  <a:pt x="2722986" y="308871"/>
                  <a:pt x="2727100" y="308205"/>
                </a:cubicBezTo>
                <a:cubicBezTo>
                  <a:pt x="2730529" y="307538"/>
                  <a:pt x="2733958" y="306206"/>
                  <a:pt x="2737386" y="305539"/>
                </a:cubicBezTo>
                <a:cubicBezTo>
                  <a:pt x="2740815" y="304873"/>
                  <a:pt x="2744930" y="304207"/>
                  <a:pt x="2748358" y="302874"/>
                </a:cubicBezTo>
                <a:close/>
                <a:moveTo>
                  <a:pt x="2887318" y="236240"/>
                </a:moveTo>
                <a:lnTo>
                  <a:pt x="2912932" y="237575"/>
                </a:lnTo>
                <a:cubicBezTo>
                  <a:pt x="2911547" y="240911"/>
                  <a:pt x="2909470" y="243581"/>
                  <a:pt x="2906701" y="246918"/>
                </a:cubicBezTo>
                <a:cubicBezTo>
                  <a:pt x="2904624" y="249587"/>
                  <a:pt x="2901163" y="252924"/>
                  <a:pt x="2897009" y="256261"/>
                </a:cubicBezTo>
                <a:cubicBezTo>
                  <a:pt x="2893548" y="258930"/>
                  <a:pt x="2888702" y="262267"/>
                  <a:pt x="2883856" y="265604"/>
                </a:cubicBezTo>
                <a:cubicBezTo>
                  <a:pt x="2878318" y="268940"/>
                  <a:pt x="2872087" y="271610"/>
                  <a:pt x="2865165" y="274947"/>
                </a:cubicBezTo>
                <a:lnTo>
                  <a:pt x="2840935" y="270942"/>
                </a:lnTo>
                <a:cubicBezTo>
                  <a:pt x="2847858" y="268273"/>
                  <a:pt x="2852704" y="265604"/>
                  <a:pt x="2858242" y="262267"/>
                </a:cubicBezTo>
                <a:cubicBezTo>
                  <a:pt x="2863088" y="258930"/>
                  <a:pt x="2867241" y="256261"/>
                  <a:pt x="2871395" y="253591"/>
                </a:cubicBezTo>
                <a:cubicBezTo>
                  <a:pt x="2874857" y="250922"/>
                  <a:pt x="2878318" y="247585"/>
                  <a:pt x="2880395" y="244248"/>
                </a:cubicBezTo>
                <a:cubicBezTo>
                  <a:pt x="2883164" y="241579"/>
                  <a:pt x="2885241" y="238909"/>
                  <a:pt x="2887318" y="236240"/>
                </a:cubicBezTo>
                <a:close/>
                <a:moveTo>
                  <a:pt x="2864054" y="160523"/>
                </a:moveTo>
                <a:cubicBezTo>
                  <a:pt x="2868134" y="163827"/>
                  <a:pt x="2872893" y="166470"/>
                  <a:pt x="2876973" y="169114"/>
                </a:cubicBezTo>
                <a:cubicBezTo>
                  <a:pt x="2881052" y="172418"/>
                  <a:pt x="2885132" y="175061"/>
                  <a:pt x="2888531" y="177704"/>
                </a:cubicBezTo>
                <a:cubicBezTo>
                  <a:pt x="2892611" y="181008"/>
                  <a:pt x="2896010" y="183652"/>
                  <a:pt x="2898730" y="186956"/>
                </a:cubicBezTo>
                <a:cubicBezTo>
                  <a:pt x="2901450" y="189599"/>
                  <a:pt x="2904849" y="192903"/>
                  <a:pt x="2906889" y="195546"/>
                </a:cubicBezTo>
                <a:lnTo>
                  <a:pt x="2881732" y="196207"/>
                </a:lnTo>
                <a:cubicBezTo>
                  <a:pt x="2880372" y="193564"/>
                  <a:pt x="2877653" y="190260"/>
                  <a:pt x="2874253" y="186956"/>
                </a:cubicBezTo>
                <a:cubicBezTo>
                  <a:pt x="2871533" y="184312"/>
                  <a:pt x="2868134" y="181669"/>
                  <a:pt x="2865414" y="179026"/>
                </a:cubicBezTo>
                <a:cubicBezTo>
                  <a:pt x="2862014" y="176383"/>
                  <a:pt x="2857935" y="173739"/>
                  <a:pt x="2853855" y="170435"/>
                </a:cubicBezTo>
                <a:cubicBezTo>
                  <a:pt x="2849776" y="167792"/>
                  <a:pt x="2845696" y="165149"/>
                  <a:pt x="2840937" y="162505"/>
                </a:cubicBezTo>
                <a:close/>
                <a:moveTo>
                  <a:pt x="2726659" y="99951"/>
                </a:moveTo>
                <a:cubicBezTo>
                  <a:pt x="2732761" y="102585"/>
                  <a:pt x="2738864" y="104560"/>
                  <a:pt x="2744967" y="106535"/>
                </a:cubicBezTo>
                <a:cubicBezTo>
                  <a:pt x="2750391" y="108510"/>
                  <a:pt x="2757172" y="111144"/>
                  <a:pt x="2762596" y="113119"/>
                </a:cubicBezTo>
                <a:cubicBezTo>
                  <a:pt x="2768699" y="115753"/>
                  <a:pt x="2774802" y="118386"/>
                  <a:pt x="2780904" y="120362"/>
                </a:cubicBezTo>
                <a:cubicBezTo>
                  <a:pt x="2786329" y="122995"/>
                  <a:pt x="2792431" y="125629"/>
                  <a:pt x="2797856" y="127604"/>
                </a:cubicBezTo>
                <a:lnTo>
                  <a:pt x="2777514" y="129579"/>
                </a:lnTo>
                <a:cubicBezTo>
                  <a:pt x="2772089" y="126946"/>
                  <a:pt x="2765987" y="124971"/>
                  <a:pt x="2760562" y="122337"/>
                </a:cubicBezTo>
                <a:cubicBezTo>
                  <a:pt x="2754460" y="119703"/>
                  <a:pt x="2749035" y="117728"/>
                  <a:pt x="2742932" y="115753"/>
                </a:cubicBezTo>
                <a:cubicBezTo>
                  <a:pt x="2736830" y="113119"/>
                  <a:pt x="2731405" y="111144"/>
                  <a:pt x="2725303" y="108510"/>
                </a:cubicBezTo>
                <a:cubicBezTo>
                  <a:pt x="2719200" y="106535"/>
                  <a:pt x="2713776" y="104560"/>
                  <a:pt x="2707673" y="102585"/>
                </a:cubicBezTo>
                <a:close/>
                <a:moveTo>
                  <a:pt x="2598639" y="48462"/>
                </a:moveTo>
                <a:lnTo>
                  <a:pt x="2620446" y="48462"/>
                </a:lnTo>
                <a:cubicBezTo>
                  <a:pt x="2620446" y="49183"/>
                  <a:pt x="2620446" y="49183"/>
                  <a:pt x="2620446" y="49904"/>
                </a:cubicBezTo>
                <a:cubicBezTo>
                  <a:pt x="2620446" y="50625"/>
                  <a:pt x="2620446" y="51346"/>
                  <a:pt x="2620446" y="51346"/>
                </a:cubicBezTo>
                <a:cubicBezTo>
                  <a:pt x="2620446" y="52067"/>
                  <a:pt x="2620446" y="52789"/>
                  <a:pt x="2620446" y="52789"/>
                </a:cubicBezTo>
                <a:cubicBezTo>
                  <a:pt x="2620446" y="53510"/>
                  <a:pt x="2620446" y="53510"/>
                  <a:pt x="2620446" y="54952"/>
                </a:cubicBezTo>
                <a:cubicBezTo>
                  <a:pt x="2621127" y="56394"/>
                  <a:pt x="2622490" y="57836"/>
                  <a:pt x="2623853" y="59279"/>
                </a:cubicBezTo>
                <a:cubicBezTo>
                  <a:pt x="2625216" y="61442"/>
                  <a:pt x="2627260" y="62884"/>
                  <a:pt x="2629305" y="64326"/>
                </a:cubicBezTo>
                <a:cubicBezTo>
                  <a:pt x="2631349" y="66490"/>
                  <a:pt x="2634757" y="67932"/>
                  <a:pt x="2637482" y="69374"/>
                </a:cubicBezTo>
                <a:cubicBezTo>
                  <a:pt x="2640890" y="70817"/>
                  <a:pt x="2644297" y="72259"/>
                  <a:pt x="2648386" y="74422"/>
                </a:cubicBezTo>
                <a:cubicBezTo>
                  <a:pt x="2648386" y="74422"/>
                  <a:pt x="2649067" y="74422"/>
                  <a:pt x="2649749" y="74422"/>
                </a:cubicBezTo>
                <a:cubicBezTo>
                  <a:pt x="2649749" y="74422"/>
                  <a:pt x="2649749" y="74422"/>
                  <a:pt x="2650430" y="75143"/>
                </a:cubicBezTo>
                <a:cubicBezTo>
                  <a:pt x="2650430" y="75143"/>
                  <a:pt x="2651112" y="75143"/>
                  <a:pt x="2651793" y="75143"/>
                </a:cubicBezTo>
                <a:lnTo>
                  <a:pt x="2652475" y="75143"/>
                </a:lnTo>
                <a:lnTo>
                  <a:pt x="2634075" y="78028"/>
                </a:lnTo>
                <a:lnTo>
                  <a:pt x="2632712" y="78028"/>
                </a:lnTo>
                <a:lnTo>
                  <a:pt x="2632031" y="77307"/>
                </a:lnTo>
                <a:cubicBezTo>
                  <a:pt x="2631349" y="77307"/>
                  <a:pt x="2631349" y="76586"/>
                  <a:pt x="2630668" y="76586"/>
                </a:cubicBezTo>
                <a:cubicBezTo>
                  <a:pt x="2629986" y="76586"/>
                  <a:pt x="2629986" y="76586"/>
                  <a:pt x="2629986" y="76586"/>
                </a:cubicBezTo>
                <a:cubicBezTo>
                  <a:pt x="2625216" y="74422"/>
                  <a:pt x="2621127" y="72980"/>
                  <a:pt x="2617038" y="70817"/>
                </a:cubicBezTo>
                <a:cubicBezTo>
                  <a:pt x="2614313" y="69374"/>
                  <a:pt x="2610905" y="67211"/>
                  <a:pt x="2608861" y="65769"/>
                </a:cubicBezTo>
                <a:cubicBezTo>
                  <a:pt x="2606135" y="63605"/>
                  <a:pt x="2604091" y="62163"/>
                  <a:pt x="2602046" y="60000"/>
                </a:cubicBezTo>
                <a:cubicBezTo>
                  <a:pt x="2601365" y="58558"/>
                  <a:pt x="2600002" y="56394"/>
                  <a:pt x="2599320" y="54952"/>
                </a:cubicBezTo>
                <a:cubicBezTo>
                  <a:pt x="2599320" y="53510"/>
                  <a:pt x="2599320" y="53510"/>
                  <a:pt x="2599320" y="52789"/>
                </a:cubicBezTo>
                <a:cubicBezTo>
                  <a:pt x="2598639" y="52789"/>
                  <a:pt x="2598639" y="52067"/>
                  <a:pt x="2598639" y="51346"/>
                </a:cubicBezTo>
                <a:cubicBezTo>
                  <a:pt x="2598639" y="50625"/>
                  <a:pt x="2598639" y="49904"/>
                  <a:pt x="2598639" y="49904"/>
                </a:cubicBezTo>
                <a:cubicBezTo>
                  <a:pt x="2598639" y="49183"/>
                  <a:pt x="2598639" y="48462"/>
                  <a:pt x="2598639" y="48462"/>
                </a:cubicBezTo>
                <a:close/>
                <a:moveTo>
                  <a:pt x="2676246" y="0"/>
                </a:moveTo>
                <a:lnTo>
                  <a:pt x="2694868" y="2019"/>
                </a:lnTo>
                <a:cubicBezTo>
                  <a:pt x="2690040" y="4038"/>
                  <a:pt x="2685212" y="6057"/>
                  <a:pt x="2681074" y="7403"/>
                </a:cubicBezTo>
                <a:cubicBezTo>
                  <a:pt x="2676246" y="9423"/>
                  <a:pt x="2672108" y="10769"/>
                  <a:pt x="2667969" y="12788"/>
                </a:cubicBezTo>
                <a:cubicBezTo>
                  <a:pt x="2663831" y="14134"/>
                  <a:pt x="2660383" y="16826"/>
                  <a:pt x="2656244" y="18172"/>
                </a:cubicBezTo>
                <a:cubicBezTo>
                  <a:pt x="2652796" y="19518"/>
                  <a:pt x="2649347" y="22211"/>
                  <a:pt x="2645899" y="23557"/>
                </a:cubicBezTo>
                <a:lnTo>
                  <a:pt x="2625897" y="22211"/>
                </a:lnTo>
                <a:cubicBezTo>
                  <a:pt x="2629346" y="19518"/>
                  <a:pt x="2632794" y="18172"/>
                  <a:pt x="2636932" y="16153"/>
                </a:cubicBezTo>
                <a:cubicBezTo>
                  <a:pt x="2640381" y="14134"/>
                  <a:pt x="2644519" y="12788"/>
                  <a:pt x="2649347" y="10769"/>
                </a:cubicBezTo>
                <a:cubicBezTo>
                  <a:pt x="2653486" y="9423"/>
                  <a:pt x="2657624" y="6730"/>
                  <a:pt x="2662452" y="5384"/>
                </a:cubicBezTo>
                <a:cubicBezTo>
                  <a:pt x="2666590" y="4038"/>
                  <a:pt x="2671418" y="2019"/>
                  <a:pt x="26762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5" b="0" i="0" u="none" strike="noStrike" kern="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458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0197-DC1C-4CE7-840A-35A998C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2C0F1-88E8-4EF2-ABB6-65611A24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3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DEF3938-9AC5-45CE-BA90-6B687A4D45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5653B8-3CD9-425B-82E6-D2C27C69D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Clr>
                <a:srgbClr val="E00087"/>
              </a:buClr>
              <a:buSzPct val="57000"/>
              <a:buFont typeface="Avenir Next LT Pro" panose="020B0504020202020204" pitchFamily="34" charset="0"/>
              <a:buChar char="Q"/>
              <a:defRPr/>
            </a:lvl1pPr>
            <a:lvl2pPr marL="742950" indent="-285750">
              <a:buClr>
                <a:srgbClr val="E00087"/>
              </a:buClr>
              <a:buSzPct val="57000"/>
              <a:buFont typeface="Avenir Next LT Pro" panose="020B0504020202020204" pitchFamily="34" charset="0"/>
              <a:buChar char="Q"/>
              <a:defRPr/>
            </a:lvl2pPr>
            <a:lvl3pPr marL="1200150" indent="-285750">
              <a:buClr>
                <a:srgbClr val="E00087"/>
              </a:buClr>
              <a:buSzPct val="57000"/>
              <a:buFont typeface="Avenir Next LT Pro" panose="020B0504020202020204" pitchFamily="34" charset="0"/>
              <a:buChar char="Q"/>
              <a:defRPr/>
            </a:lvl3pPr>
            <a:lvl4pPr marL="1657350" indent="-285750">
              <a:buClr>
                <a:srgbClr val="E00087"/>
              </a:buClr>
              <a:buSzPct val="57000"/>
              <a:buFont typeface="Avenir Next LT Pro" panose="020B0504020202020204" pitchFamily="34" charset="0"/>
              <a:buChar char="Q"/>
              <a:defRPr/>
            </a:lvl4pPr>
            <a:lvl5pPr marL="2114550" indent="-285750">
              <a:buClr>
                <a:srgbClr val="E00087"/>
              </a:buClr>
              <a:buSzPct val="57000"/>
              <a:buFont typeface="Avenir Next LT Pro" panose="020B0504020202020204" pitchFamily="34" charset="0"/>
              <a:buChar char="Q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FA330C-98B0-4634-A61B-DD2B9D12FA0B}"/>
              </a:ext>
            </a:extLst>
          </p:cNvPr>
          <p:cNvSpPr/>
          <p:nvPr userDrawn="1"/>
        </p:nvSpPr>
        <p:spPr>
          <a:xfrm>
            <a:off x="8379009" y="6469861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3B40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F1FD24-510F-40AB-801A-66568DD35B4A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25671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3B40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9038046D-8A5F-4D80-8A04-EE64C2518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" y="6187980"/>
            <a:ext cx="1144408" cy="807732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7B99401-9F1D-46B5-B56B-215163BB2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D7234-A0C8-4A48-B932-B61D0236A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" t="73089" r="372" b="13350"/>
          <a:stretch/>
        </p:blipFill>
        <p:spPr>
          <a:xfrm>
            <a:off x="0" y="504606"/>
            <a:ext cx="11458575" cy="8048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737B4-094E-46F3-B3D6-787B79C1096C}"/>
              </a:ext>
            </a:extLst>
          </p:cNvPr>
          <p:cNvSpPr/>
          <p:nvPr userDrawn="1"/>
        </p:nvSpPr>
        <p:spPr>
          <a:xfrm>
            <a:off x="0" y="511582"/>
            <a:ext cx="11458575" cy="789248"/>
          </a:xfrm>
          <a:prstGeom prst="rect">
            <a:avLst/>
          </a:prstGeom>
          <a:solidFill>
            <a:schemeClr val="tx2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0197-DC1C-4CE7-840A-35A998C6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2C0F1-88E8-4EF2-ABB6-65611A243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314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FFBAB-BFCE-45F6-B512-4C8033DE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590" y="1404941"/>
            <a:ext cx="8617176" cy="481916"/>
          </a:xfrm>
        </p:spPr>
        <p:txBody>
          <a:bodyPr>
            <a:noAutofit/>
          </a:bodyPr>
          <a:lstStyle>
            <a:lvl1pPr marL="0" indent="0" algn="r">
              <a:buNone/>
              <a:defRPr sz="2800" i="1">
                <a:solidFill>
                  <a:srgbClr val="80909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6D23EE-CF41-4766-AF50-5517B404DF56}"/>
              </a:ext>
            </a:extLst>
          </p:cNvPr>
          <p:cNvSpPr/>
          <p:nvPr userDrawn="1"/>
        </p:nvSpPr>
        <p:spPr>
          <a:xfrm>
            <a:off x="874714" y="2404913"/>
            <a:ext cx="11317286" cy="630936"/>
          </a:xfrm>
          <a:prstGeom prst="rect">
            <a:avLst/>
          </a:prstGeom>
          <a:solidFill>
            <a:srgbClr val="C6CD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Text Placeholder 67">
            <a:extLst>
              <a:ext uri="{FF2B5EF4-FFF2-40B4-BE49-F238E27FC236}">
                <a16:creationId xmlns:a16="http://schemas.microsoft.com/office/drawing/2014/main" id="{40410BB1-8689-4CED-B7AA-17FFADC0A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868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2C4652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7" name="Text Placeholder 67">
            <a:extLst>
              <a:ext uri="{FF2B5EF4-FFF2-40B4-BE49-F238E27FC236}">
                <a16:creationId xmlns:a16="http://schemas.microsoft.com/office/drawing/2014/main" id="{935F655B-82AC-428E-83CC-29A579B6C3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2003" y="3176106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8" name="Text Placeholder 67">
            <a:extLst>
              <a:ext uri="{FF2B5EF4-FFF2-40B4-BE49-F238E27FC236}">
                <a16:creationId xmlns:a16="http://schemas.microsoft.com/office/drawing/2014/main" id="{40C75A23-80AE-4BA5-9A6C-366FE84DB0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9868" y="3580663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7">
            <a:extLst>
              <a:ext uri="{FF2B5EF4-FFF2-40B4-BE49-F238E27FC236}">
                <a16:creationId xmlns:a16="http://schemas.microsoft.com/office/drawing/2014/main" id="{069E3788-25FD-422B-BB7F-D5053B92EE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76929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2C4652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0" name="Text Placeholder 67">
            <a:extLst>
              <a:ext uri="{FF2B5EF4-FFF2-40B4-BE49-F238E27FC236}">
                <a16:creationId xmlns:a16="http://schemas.microsoft.com/office/drawing/2014/main" id="{A056653E-844A-485F-80BA-1CFC15014E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79064" y="3176106"/>
            <a:ext cx="1697037" cy="36894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1" name="Text Placeholder 67">
            <a:extLst>
              <a:ext uri="{FF2B5EF4-FFF2-40B4-BE49-F238E27FC236}">
                <a16:creationId xmlns:a16="http://schemas.microsoft.com/office/drawing/2014/main" id="{3A7EBD12-7CB7-4D04-B673-DF6364B40C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76929" y="3580663"/>
            <a:ext cx="1697037" cy="1414919"/>
          </a:xfrm>
        </p:spPr>
        <p:txBody>
          <a:bodyPr>
            <a:noAutofit/>
          </a:bodyPr>
          <a:lstStyle>
            <a:lvl1pPr marL="0" indent="0">
              <a:buNone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7">
            <a:extLst>
              <a:ext uri="{FF2B5EF4-FFF2-40B4-BE49-F238E27FC236}">
                <a16:creationId xmlns:a16="http://schemas.microsoft.com/office/drawing/2014/main" id="{8F8F2564-AF97-433E-B236-4B51D925E8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3990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2C4652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" name="Text Placeholder 67">
            <a:extLst>
              <a:ext uri="{FF2B5EF4-FFF2-40B4-BE49-F238E27FC236}">
                <a16:creationId xmlns:a16="http://schemas.microsoft.com/office/drawing/2014/main" id="{FA0D1D53-DE13-4E80-A6B4-3691C04EF2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6125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  <a:endParaRPr lang="ru-RU" dirty="0"/>
          </a:p>
        </p:txBody>
      </p:sp>
      <p:sp>
        <p:nvSpPr>
          <p:cNvPr id="14" name="Text Placeholder 67">
            <a:extLst>
              <a:ext uri="{FF2B5EF4-FFF2-40B4-BE49-F238E27FC236}">
                <a16:creationId xmlns:a16="http://schemas.microsoft.com/office/drawing/2014/main" id="{5A356A18-3D18-43A0-A83D-122A6875E8A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53990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67">
            <a:extLst>
              <a:ext uri="{FF2B5EF4-FFF2-40B4-BE49-F238E27FC236}">
                <a16:creationId xmlns:a16="http://schemas.microsoft.com/office/drawing/2014/main" id="{CECD2876-C7EF-4DA5-805C-555844318A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1051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2C4652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6" name="Text Placeholder 67">
            <a:extLst>
              <a:ext uri="{FF2B5EF4-FFF2-40B4-BE49-F238E27FC236}">
                <a16:creationId xmlns:a16="http://schemas.microsoft.com/office/drawing/2014/main" id="{F9EB0D3F-3C54-4726-BF2A-491E7DA88A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3186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  <a:endParaRPr lang="ru-RU" dirty="0"/>
          </a:p>
        </p:txBody>
      </p:sp>
      <p:sp>
        <p:nvSpPr>
          <p:cNvPr id="17" name="Text Placeholder 67">
            <a:extLst>
              <a:ext uri="{FF2B5EF4-FFF2-40B4-BE49-F238E27FC236}">
                <a16:creationId xmlns:a16="http://schemas.microsoft.com/office/drawing/2014/main" id="{0DCB4956-07D2-436F-912B-F2097EF6CB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31051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67">
            <a:extLst>
              <a:ext uri="{FF2B5EF4-FFF2-40B4-BE49-F238E27FC236}">
                <a16:creationId xmlns:a16="http://schemas.microsoft.com/office/drawing/2014/main" id="{6D7EAF87-3FC1-47C1-9B96-EBF2736DFD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08112" y="2489256"/>
            <a:ext cx="1697037" cy="450850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2C4652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9" name="Text Placeholder 67">
            <a:extLst>
              <a:ext uri="{FF2B5EF4-FFF2-40B4-BE49-F238E27FC236}">
                <a16:creationId xmlns:a16="http://schemas.microsoft.com/office/drawing/2014/main" id="{ED16D2F2-E758-4233-A7BC-8A76990C0B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0247" y="3176106"/>
            <a:ext cx="1697037" cy="3689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3"/>
                </a:solidFill>
                <a:latin typeface="+mj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5</a:t>
            </a:r>
            <a:endParaRPr lang="ru-RU" dirty="0"/>
          </a:p>
        </p:txBody>
      </p:sp>
      <p:sp>
        <p:nvSpPr>
          <p:cNvPr id="20" name="Text Placeholder 67">
            <a:extLst>
              <a:ext uri="{FF2B5EF4-FFF2-40B4-BE49-F238E27FC236}">
                <a16:creationId xmlns:a16="http://schemas.microsoft.com/office/drawing/2014/main" id="{3AFDC814-4FA0-49CD-804E-9AE4FE176DA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08112" y="3580663"/>
            <a:ext cx="1697037" cy="141491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1">
                <a:solidFill>
                  <a:schemeClr val="accent3"/>
                </a:solidFill>
                <a:latin typeface="+mn-lt"/>
              </a:defRPr>
            </a:lvl1pPr>
            <a:lvl2pPr>
              <a:defRPr sz="2800" b="1">
                <a:solidFill>
                  <a:srgbClr val="B4001B"/>
                </a:solidFill>
                <a:latin typeface="+mj-lt"/>
              </a:defRPr>
            </a:lvl2pPr>
            <a:lvl3pPr>
              <a:defRPr sz="2800" b="1">
                <a:solidFill>
                  <a:srgbClr val="B4001B"/>
                </a:solidFill>
                <a:latin typeface="+mj-lt"/>
              </a:defRPr>
            </a:lvl3pPr>
            <a:lvl4pPr>
              <a:defRPr sz="2800" b="1">
                <a:solidFill>
                  <a:srgbClr val="B4001B"/>
                </a:solidFill>
                <a:latin typeface="+mj-lt"/>
              </a:defRPr>
            </a:lvl4pPr>
            <a:lvl5pPr>
              <a:defRPr sz="2800" b="1">
                <a:solidFill>
                  <a:srgbClr val="B4001B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894D4B-819C-4B43-B133-6A3EB87117C4}"/>
              </a:ext>
            </a:extLst>
          </p:cNvPr>
          <p:cNvCxnSpPr>
            <a:cxnSpLocks/>
          </p:cNvCxnSpPr>
          <p:nvPr userDrawn="1"/>
        </p:nvCxnSpPr>
        <p:spPr>
          <a:xfrm>
            <a:off x="919331" y="2404913"/>
            <a:ext cx="11304000" cy="0"/>
          </a:xfrm>
          <a:prstGeom prst="line">
            <a:avLst/>
          </a:prstGeom>
          <a:ln w="19050">
            <a:solidFill>
              <a:srgbClr val="9399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43B1A4-ABE7-4185-99EF-987585E81492}"/>
              </a:ext>
            </a:extLst>
          </p:cNvPr>
          <p:cNvGrpSpPr/>
          <p:nvPr userDrawn="1"/>
        </p:nvGrpSpPr>
        <p:grpSpPr>
          <a:xfrm>
            <a:off x="9128023" y="2331516"/>
            <a:ext cx="137160" cy="2999323"/>
            <a:chOff x="882917" y="2474883"/>
            <a:chExt cx="137160" cy="299932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FC6F76-3E76-4294-A17D-BA1696B01ECA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rgbClr val="EC6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B85EE3-E76F-4A17-A4D0-5E9AF6DBBA57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E40F75-15DA-4B1C-B549-EC73E7AC02E4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88E5654-90DB-437E-B123-8B869910035A}"/>
              </a:ext>
            </a:extLst>
          </p:cNvPr>
          <p:cNvCxnSpPr>
            <a:cxnSpLocks/>
          </p:cNvCxnSpPr>
          <p:nvPr userDrawn="1"/>
        </p:nvCxnSpPr>
        <p:spPr>
          <a:xfrm>
            <a:off x="951496" y="3032671"/>
            <a:ext cx="11240503" cy="0"/>
          </a:xfrm>
          <a:prstGeom prst="line">
            <a:avLst/>
          </a:prstGeom>
          <a:ln w="72390">
            <a:solidFill>
              <a:srgbClr val="2C46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0FD94B-EC50-4826-B879-8FFBC797CD73}"/>
              </a:ext>
            </a:extLst>
          </p:cNvPr>
          <p:cNvGrpSpPr/>
          <p:nvPr userDrawn="1"/>
        </p:nvGrpSpPr>
        <p:grpSpPr>
          <a:xfrm>
            <a:off x="813989" y="2331516"/>
            <a:ext cx="137162" cy="2999323"/>
            <a:chOff x="882915" y="2453736"/>
            <a:chExt cx="137162" cy="299932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692CA9-6706-410A-8E23-68FE61F5B228}"/>
                </a:ext>
              </a:extLst>
            </p:cNvPr>
            <p:cNvCxnSpPr/>
            <p:nvPr userDrawn="1"/>
          </p:nvCxnSpPr>
          <p:spPr>
            <a:xfrm>
              <a:off x="951497" y="2522316"/>
              <a:ext cx="0" cy="2898648"/>
            </a:xfrm>
            <a:prstGeom prst="line">
              <a:avLst/>
            </a:prstGeom>
            <a:ln w="19050">
              <a:solidFill>
                <a:srgbClr val="EC6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B2E1C19-562D-4608-B5BE-3688D8E0327E}"/>
                </a:ext>
              </a:extLst>
            </p:cNvPr>
            <p:cNvSpPr/>
            <p:nvPr userDrawn="1"/>
          </p:nvSpPr>
          <p:spPr>
            <a:xfrm>
              <a:off x="882915" y="2453736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134CF7-88F4-4605-801A-14B84DFBF54C}"/>
                </a:ext>
              </a:extLst>
            </p:cNvPr>
            <p:cNvSpPr/>
            <p:nvPr userDrawn="1"/>
          </p:nvSpPr>
          <p:spPr>
            <a:xfrm>
              <a:off x="882917" y="5315899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6332BA34-27CC-4331-9D14-2E8BAEFB3A71}"/>
              </a:ext>
            </a:extLst>
          </p:cNvPr>
          <p:cNvSpPr/>
          <p:nvPr userDrawn="1"/>
        </p:nvSpPr>
        <p:spPr>
          <a:xfrm>
            <a:off x="750918" y="2898634"/>
            <a:ext cx="265176" cy="265176"/>
          </a:xfrm>
          <a:prstGeom prst="ellipse">
            <a:avLst/>
          </a:prstGeom>
          <a:solidFill>
            <a:srgbClr val="2C4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9C4A7A-0005-427F-9C31-4F7DF520E1EC}"/>
              </a:ext>
            </a:extLst>
          </p:cNvPr>
          <p:cNvGrpSpPr/>
          <p:nvPr userDrawn="1"/>
        </p:nvGrpSpPr>
        <p:grpSpPr>
          <a:xfrm>
            <a:off x="2908500" y="2331516"/>
            <a:ext cx="137160" cy="2999323"/>
            <a:chOff x="882917" y="2474883"/>
            <a:chExt cx="137160" cy="2999323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2CEB88A-D1BE-4C75-A69E-4B95F8102030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rgbClr val="EC6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F5ED94F-623F-411B-B23F-8BA26394BA64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C81AEF4-DD7C-4B35-B45C-0DF82B1932E9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E80AEEE1-FACF-446B-99F3-21E35D3CD273}"/>
              </a:ext>
            </a:extLst>
          </p:cNvPr>
          <p:cNvSpPr/>
          <p:nvPr userDrawn="1"/>
        </p:nvSpPr>
        <p:spPr>
          <a:xfrm>
            <a:off x="2847246" y="2898634"/>
            <a:ext cx="265176" cy="265176"/>
          </a:xfrm>
          <a:prstGeom prst="ellipse">
            <a:avLst/>
          </a:prstGeom>
          <a:solidFill>
            <a:srgbClr val="2C4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611C8D-9389-46A4-91B9-1F751B9CF226}"/>
              </a:ext>
            </a:extLst>
          </p:cNvPr>
          <p:cNvSpPr/>
          <p:nvPr userDrawn="1"/>
        </p:nvSpPr>
        <p:spPr>
          <a:xfrm>
            <a:off x="9064951" y="2898634"/>
            <a:ext cx="265176" cy="265176"/>
          </a:xfrm>
          <a:prstGeom prst="ellipse">
            <a:avLst/>
          </a:prstGeom>
          <a:solidFill>
            <a:srgbClr val="2C4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EEBF9A-D16E-4CFF-98EB-6B60AB58A1FB}"/>
              </a:ext>
            </a:extLst>
          </p:cNvPr>
          <p:cNvGrpSpPr/>
          <p:nvPr userDrawn="1"/>
        </p:nvGrpSpPr>
        <p:grpSpPr>
          <a:xfrm>
            <a:off x="5003010" y="2331516"/>
            <a:ext cx="137160" cy="2999323"/>
            <a:chOff x="882917" y="2474883"/>
            <a:chExt cx="137160" cy="299932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7F2294-4098-489A-AB68-A1EFD4FC089F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rgbClr val="EC6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2BAA38-81A8-4F8F-A04C-BB709A61F4FF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7831575-7490-487E-8D09-8092E64BE8DF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EA8B1B08-089F-4801-B7DB-71CF44FED8D9}"/>
              </a:ext>
            </a:extLst>
          </p:cNvPr>
          <p:cNvSpPr/>
          <p:nvPr userDrawn="1"/>
        </p:nvSpPr>
        <p:spPr>
          <a:xfrm>
            <a:off x="4938426" y="2898634"/>
            <a:ext cx="265176" cy="265176"/>
          </a:xfrm>
          <a:prstGeom prst="ellipse">
            <a:avLst/>
          </a:prstGeom>
          <a:solidFill>
            <a:srgbClr val="2C4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FF37E0-DBDB-46EF-BE38-9F8AFE74C57A}"/>
              </a:ext>
            </a:extLst>
          </p:cNvPr>
          <p:cNvSpPr/>
          <p:nvPr userDrawn="1"/>
        </p:nvSpPr>
        <p:spPr>
          <a:xfrm>
            <a:off x="5002434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4D1588F-762E-4BBF-844D-C1DB3CFECB06}"/>
              </a:ext>
            </a:extLst>
          </p:cNvPr>
          <p:cNvGrpSpPr/>
          <p:nvPr userDrawn="1"/>
        </p:nvGrpSpPr>
        <p:grpSpPr>
          <a:xfrm>
            <a:off x="7097520" y="2331516"/>
            <a:ext cx="137160" cy="2999323"/>
            <a:chOff x="882917" y="2474883"/>
            <a:chExt cx="137160" cy="29993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BBD41DE-BD92-42A3-AC75-59C1A6908FB4}"/>
                </a:ext>
              </a:extLst>
            </p:cNvPr>
            <p:cNvCxnSpPr/>
            <p:nvPr userDrawn="1"/>
          </p:nvCxnSpPr>
          <p:spPr>
            <a:xfrm>
              <a:off x="951497" y="2543463"/>
              <a:ext cx="0" cy="2898648"/>
            </a:xfrm>
            <a:prstGeom prst="line">
              <a:avLst/>
            </a:prstGeom>
            <a:ln w="19050">
              <a:solidFill>
                <a:srgbClr val="EC66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F03AA3-6E3E-45E5-B682-91C21974978E}"/>
                </a:ext>
              </a:extLst>
            </p:cNvPr>
            <p:cNvSpPr/>
            <p:nvPr userDrawn="1"/>
          </p:nvSpPr>
          <p:spPr>
            <a:xfrm>
              <a:off x="882917" y="2474883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BCBC2D-A939-402D-8A34-D5DF5AF356F9}"/>
                </a:ext>
              </a:extLst>
            </p:cNvPr>
            <p:cNvSpPr/>
            <p:nvPr userDrawn="1"/>
          </p:nvSpPr>
          <p:spPr>
            <a:xfrm>
              <a:off x="882917" y="5337046"/>
              <a:ext cx="137160" cy="137160"/>
            </a:xfrm>
            <a:prstGeom prst="ellipse">
              <a:avLst/>
            </a:prstGeom>
            <a:solidFill>
              <a:srgbClr val="EC66B7"/>
            </a:solidFill>
            <a:ln>
              <a:solidFill>
                <a:srgbClr val="EC66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0D5FA5-6F4D-45FD-920A-B92D63917EC3}"/>
              </a:ext>
            </a:extLst>
          </p:cNvPr>
          <p:cNvGrpSpPr/>
          <p:nvPr userDrawn="1"/>
        </p:nvGrpSpPr>
        <p:grpSpPr>
          <a:xfrm>
            <a:off x="7036590" y="2898634"/>
            <a:ext cx="265176" cy="265176"/>
            <a:chOff x="821985" y="3062284"/>
            <a:chExt cx="265176" cy="26517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4546CC-4356-47C1-BECB-65D3314E682E}"/>
                </a:ext>
              </a:extLst>
            </p:cNvPr>
            <p:cNvSpPr/>
            <p:nvPr userDrawn="1"/>
          </p:nvSpPr>
          <p:spPr>
            <a:xfrm>
              <a:off x="821985" y="3062284"/>
              <a:ext cx="265176" cy="265176"/>
            </a:xfrm>
            <a:prstGeom prst="ellipse">
              <a:avLst/>
            </a:prstGeom>
            <a:solidFill>
              <a:srgbClr val="2C46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AD22817-DC7A-4338-9D46-27457D29C8F4}"/>
                </a:ext>
              </a:extLst>
            </p:cNvPr>
            <p:cNvSpPr/>
            <p:nvPr userDrawn="1"/>
          </p:nvSpPr>
          <p:spPr>
            <a:xfrm>
              <a:off x="885993" y="3126292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51" name="Title 6">
            <a:extLst>
              <a:ext uri="{FF2B5EF4-FFF2-40B4-BE49-F238E27FC236}">
                <a16:creationId xmlns:a16="http://schemas.microsoft.com/office/drawing/2014/main" id="{A01A08E7-BA7F-4E7E-8AA5-C516F0FCB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066" y="581795"/>
            <a:ext cx="10978700" cy="820738"/>
          </a:xfrm>
        </p:spPr>
        <p:txBody>
          <a:bodyPr/>
          <a:lstStyle>
            <a:lvl1pPr algn="r">
              <a:defRPr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A7752F8-FE3A-47CE-8D56-81FCC9DFFA06}"/>
              </a:ext>
            </a:extLst>
          </p:cNvPr>
          <p:cNvSpPr/>
          <p:nvPr userDrawn="1"/>
        </p:nvSpPr>
        <p:spPr>
          <a:xfrm>
            <a:off x="814926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8BD1EA-E85C-47CE-9250-4708115CC99E}"/>
              </a:ext>
            </a:extLst>
          </p:cNvPr>
          <p:cNvSpPr/>
          <p:nvPr userDrawn="1"/>
        </p:nvSpPr>
        <p:spPr>
          <a:xfrm>
            <a:off x="2909860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008754-DF63-4AA2-9558-33511FB4D9C4}"/>
              </a:ext>
            </a:extLst>
          </p:cNvPr>
          <p:cNvSpPr/>
          <p:nvPr userDrawn="1"/>
        </p:nvSpPr>
        <p:spPr>
          <a:xfrm>
            <a:off x="9128959" y="2962642"/>
            <a:ext cx="137160" cy="137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6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2557-C5EF-4683-AAC3-63B2D61AE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83646-9D30-4E7E-B36B-069D29F0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41C04-EFA1-415F-A661-B10B8B91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D3AC22-98C0-43D0-9812-87C45230D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EEE1-A5DA-45E6-AE83-EA20BEB29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039F3-B96B-4340-88E6-BF0FF3FC2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0A8D1-6D77-495F-9917-20C103F00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C98B1E-982E-4948-BDBE-F63BB1022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0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8D7BD-7615-42AA-BF60-EF5852378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6741A-D7BB-4D4B-8353-792F37C3C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F450B-E1E1-438B-9E23-48CD2FA105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24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E69479-C5BF-4049-9F0E-57D09720A8FA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BA568-6307-4E5B-B916-14B3CF51C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027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2" t="15079" r="6834" b="36607"/>
          <a:stretch/>
        </p:blipFill>
        <p:spPr>
          <a:xfrm>
            <a:off x="838200" y="847263"/>
            <a:ext cx="10515600" cy="3658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5733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4882896"/>
            <a:ext cx="10515600" cy="1818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67" y="779103"/>
            <a:ext cx="1830721" cy="12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16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9" t="3889" b="55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1575" y="3700787"/>
            <a:ext cx="9708851" cy="18183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767" y="779103"/>
            <a:ext cx="1830721" cy="129213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6965F9-7915-4996-B551-68E8AB1D4B2E}"/>
              </a:ext>
            </a:extLst>
          </p:cNvPr>
          <p:cNvSpPr/>
          <p:nvPr userDrawn="1"/>
        </p:nvSpPr>
        <p:spPr>
          <a:xfrm>
            <a:off x="561975" y="466725"/>
            <a:ext cx="11068050" cy="5867399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F1A365-A0C4-4B46-8798-C1176087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90" y="1875184"/>
            <a:ext cx="976162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3968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02829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3150532"/>
            <a:ext cx="6677025" cy="3120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19" y="5308428"/>
            <a:ext cx="1830721" cy="12921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0510CC-A96B-472D-90C7-D7C524BAE0FB}"/>
              </a:ext>
            </a:extLst>
          </p:cNvPr>
          <p:cNvCxnSpPr>
            <a:cxnSpLocks/>
          </p:cNvCxnSpPr>
          <p:nvPr userDrawn="1"/>
        </p:nvCxnSpPr>
        <p:spPr>
          <a:xfrm>
            <a:off x="560691" y="2550995"/>
            <a:ext cx="11070617" cy="0"/>
          </a:xfrm>
          <a:prstGeom prst="line">
            <a:avLst/>
          </a:prstGeom>
          <a:ln>
            <a:solidFill>
              <a:srgbClr val="D51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0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445033"/>
            <a:ext cx="10515600" cy="1325563"/>
          </a:xfrm>
        </p:spPr>
        <p:txBody>
          <a:bodyPr/>
          <a:lstStyle>
            <a:lvl1pPr>
              <a:defRPr>
                <a:solidFill>
                  <a:srgbClr val="E00087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3674225"/>
            <a:ext cx="6677025" cy="2518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19" y="5308428"/>
            <a:ext cx="1830721" cy="12921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C361EC-218F-44E1-B7B8-6F937680F1A7}"/>
              </a:ext>
            </a:extLst>
          </p:cNvPr>
          <p:cNvCxnSpPr>
            <a:cxnSpLocks/>
          </p:cNvCxnSpPr>
          <p:nvPr userDrawn="1"/>
        </p:nvCxnSpPr>
        <p:spPr>
          <a:xfrm>
            <a:off x="609447" y="1589128"/>
            <a:ext cx="0" cy="954597"/>
          </a:xfrm>
          <a:prstGeom prst="line">
            <a:avLst/>
          </a:prstGeom>
          <a:ln w="28575">
            <a:solidFill>
              <a:srgbClr val="D51C7E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37F19-5EA7-4C0E-A61A-1E24EFF9B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0" t="4715" b="4715"/>
          <a:stretch/>
        </p:blipFill>
        <p:spPr>
          <a:xfrm>
            <a:off x="8005864" y="0"/>
            <a:ext cx="418613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431169-6E10-454C-92B6-9B4796928993}"/>
              </a:ext>
            </a:extLst>
          </p:cNvPr>
          <p:cNvSpPr/>
          <p:nvPr userDrawn="1"/>
        </p:nvSpPr>
        <p:spPr>
          <a:xfrm>
            <a:off x="1" y="442436"/>
            <a:ext cx="152413" cy="9313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6769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6983F-51BC-4C14-BD77-EDD72696A83F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6C7CA1-8DDC-40DB-9FE7-436296C3516F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9E9389C-37A7-4E8B-AF48-75631165A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0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CEF7A-A50B-4F45-B969-49B1E4F9C8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10ADD-B3A9-4ED3-863C-973F2F78C563}"/>
              </a:ext>
            </a:extLst>
          </p:cNvPr>
          <p:cNvSpPr/>
          <p:nvPr userDrawn="1"/>
        </p:nvSpPr>
        <p:spPr>
          <a:xfrm>
            <a:off x="359664" y="1325880"/>
            <a:ext cx="11472672" cy="509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231" y="3573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229" y="1682951"/>
            <a:ext cx="10515601" cy="45100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B3342-1C05-4AF7-9C18-943DEA274CB8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baseline="0" dirty="0">
                <a:solidFill>
                  <a:schemeClr val="bg1"/>
                </a:solidFill>
                <a:latin typeface="Avenir Next LT Pro" panose="020B0504020202020204" pitchFamily="34" charset="77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485166-C801-42E5-A41C-361FC082E4E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10A26-41F5-453D-9078-2CEB04D78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A02C3-8C27-44BF-978B-5BF116A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96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CEF7A-A50B-4F45-B969-49B1E4F9C857}"/>
              </a:ext>
            </a:extLst>
          </p:cNvPr>
          <p:cNvSpPr/>
          <p:nvPr userDrawn="1"/>
        </p:nvSpPr>
        <p:spPr>
          <a:xfrm>
            <a:off x="6100741" y="0"/>
            <a:ext cx="6096000" cy="68580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10ADD-B3A9-4ED3-863C-973F2F78C563}"/>
              </a:ext>
            </a:extLst>
          </p:cNvPr>
          <p:cNvSpPr/>
          <p:nvPr userDrawn="1"/>
        </p:nvSpPr>
        <p:spPr>
          <a:xfrm>
            <a:off x="359664" y="1325880"/>
            <a:ext cx="11472672" cy="509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231" y="3573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229" y="1682951"/>
            <a:ext cx="10515601" cy="45100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B3342-1C05-4AF7-9C18-943DEA274CB8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baseline="0" dirty="0">
                <a:solidFill>
                  <a:schemeClr val="bg1"/>
                </a:solidFill>
                <a:latin typeface="Avenir Next LT Pro" panose="020B0504020202020204" pitchFamily="34" charset="77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485166-C801-42E5-A41C-361FC082E4E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10A26-41F5-453D-9078-2CEB04D78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A02C3-8C27-44BF-978B-5BF116A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7386" y="6409283"/>
            <a:ext cx="377228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17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CEF7A-A50B-4F45-B969-49B1E4F9C857}"/>
              </a:ext>
            </a:extLst>
          </p:cNvPr>
          <p:cNvSpPr/>
          <p:nvPr userDrawn="1"/>
        </p:nvSpPr>
        <p:spPr>
          <a:xfrm>
            <a:off x="0" y="0"/>
            <a:ext cx="3812991" cy="68580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10ADD-B3A9-4ED3-863C-973F2F78C563}"/>
              </a:ext>
            </a:extLst>
          </p:cNvPr>
          <p:cNvSpPr/>
          <p:nvPr userDrawn="1"/>
        </p:nvSpPr>
        <p:spPr>
          <a:xfrm>
            <a:off x="359664" y="1325880"/>
            <a:ext cx="11472672" cy="509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231" y="3573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229" y="1682951"/>
            <a:ext cx="10515601" cy="45100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B3342-1C05-4AF7-9C18-943DEA274CB8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baseline="0" dirty="0">
                <a:solidFill>
                  <a:schemeClr val="bg1"/>
                </a:solidFill>
                <a:latin typeface="Avenir Next LT Pro" panose="020B0504020202020204" pitchFamily="34" charset="77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485166-C801-42E5-A41C-361FC082E4E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10A26-41F5-453D-9078-2CEB04D78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A02C3-8C27-44BF-978B-5BF116A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81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CEF7A-A50B-4F45-B969-49B1E4F9C857}"/>
              </a:ext>
            </a:extLst>
          </p:cNvPr>
          <p:cNvSpPr/>
          <p:nvPr userDrawn="1"/>
        </p:nvSpPr>
        <p:spPr>
          <a:xfrm>
            <a:off x="4378118" y="0"/>
            <a:ext cx="3812991" cy="68580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10ADD-B3A9-4ED3-863C-973F2F78C563}"/>
              </a:ext>
            </a:extLst>
          </p:cNvPr>
          <p:cNvSpPr/>
          <p:nvPr userDrawn="1"/>
        </p:nvSpPr>
        <p:spPr>
          <a:xfrm>
            <a:off x="359664" y="1325880"/>
            <a:ext cx="11472672" cy="509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231" y="3573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229" y="1682951"/>
            <a:ext cx="10515601" cy="45100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B3342-1C05-4AF7-9C18-943DEA274CB8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485166-C801-42E5-A41C-361FC082E4E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10A26-41F5-453D-9078-2CEB04D78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A02C3-8C27-44BF-978B-5BF116A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65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71595-860F-45D7-AE02-B28430952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DCEF7A-A50B-4F45-B969-49B1E4F9C857}"/>
              </a:ext>
            </a:extLst>
          </p:cNvPr>
          <p:cNvSpPr/>
          <p:nvPr userDrawn="1"/>
        </p:nvSpPr>
        <p:spPr>
          <a:xfrm>
            <a:off x="8379009" y="0"/>
            <a:ext cx="3812991" cy="68580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010ADD-B3A9-4ED3-863C-973F2F78C563}"/>
              </a:ext>
            </a:extLst>
          </p:cNvPr>
          <p:cNvSpPr/>
          <p:nvPr userDrawn="1"/>
        </p:nvSpPr>
        <p:spPr>
          <a:xfrm>
            <a:off x="359664" y="1325880"/>
            <a:ext cx="11472672" cy="5093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9231" y="357388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229" y="1682951"/>
            <a:ext cx="10515601" cy="451003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B3342-1C05-4AF7-9C18-943DEA274CB8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485166-C801-42E5-A41C-361FC082E4E9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10A26-41F5-453D-9078-2CEB04D78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4A02C3-8C27-44BF-978B-5BF116A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3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6F9E5-C217-4623-8844-4DD8B76BE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9" t="3890" b="71556"/>
          <a:stretch/>
        </p:blipFill>
        <p:spPr>
          <a:xfrm>
            <a:off x="0" y="581025"/>
            <a:ext cx="9556750" cy="1457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5D84F-43A1-4AD0-8441-56DB7028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2787"/>
            <a:ext cx="108108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BD488-6645-41D9-AF71-948136CB86ED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F961EA-D72C-4086-94A6-DFBA1B439D2C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67A0F-27FA-4FDB-9C73-7DACD4762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119D1-2B2E-4AD6-9393-B69E7799C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314575"/>
            <a:ext cx="10810875" cy="396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674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6F9E5-C217-4623-8844-4DD8B76BE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" t="73089" r="372" b="13350"/>
          <a:stretch/>
        </p:blipFill>
        <p:spPr>
          <a:xfrm>
            <a:off x="-1" y="581026"/>
            <a:ext cx="11458575" cy="8048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5D84F-43A1-4AD0-8441-56DB7028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2" y="320678"/>
            <a:ext cx="108108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BD488-6645-41D9-AF71-948136CB86ED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4F961EA-D72C-4086-94A6-DFBA1B439D2C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867A0F-27FA-4FDB-9C73-7DACD4762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4119D1-2B2E-4AD6-9393-B69E7799C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314575"/>
            <a:ext cx="10810875" cy="396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0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16FF1A-4A8D-4CE9-A447-45A0ABB25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0" t="4715" b="4715"/>
          <a:stretch/>
        </p:blipFill>
        <p:spPr>
          <a:xfrm>
            <a:off x="8005864" y="0"/>
            <a:ext cx="418613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174" y="1028297"/>
            <a:ext cx="6987973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175" y="3150532"/>
            <a:ext cx="6948050" cy="31200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19" y="5308428"/>
            <a:ext cx="1830721" cy="12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84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7F64F3-A808-4458-98A3-FC2268CC9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948" t="4715" b="4715"/>
          <a:stretch/>
        </p:blipFill>
        <p:spPr>
          <a:xfrm>
            <a:off x="4213078" y="0"/>
            <a:ext cx="7978921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C0ACCD-30E2-41CF-BF28-9E56D48A1B6D}"/>
              </a:ext>
            </a:extLst>
          </p:cNvPr>
          <p:cNvSpPr/>
          <p:nvPr userDrawn="1"/>
        </p:nvSpPr>
        <p:spPr>
          <a:xfrm>
            <a:off x="4208745" y="2278097"/>
            <a:ext cx="7977756" cy="228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1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3AAD3D-E743-47FA-BE5A-A1C55000C3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2505" y="2766218"/>
            <a:ext cx="627749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pic>
        <p:nvPicPr>
          <p:cNvPr id="14" name="Picture 13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DB815036-D891-4BFE-B6A1-42DDB0D19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07" y="2396868"/>
            <a:ext cx="2924680" cy="20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35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EAEDD1-7ACA-4916-9FB1-4C0A3BF66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0" t="4715" r="61884" b="4715"/>
          <a:stretch/>
        </p:blipFill>
        <p:spPr>
          <a:xfrm>
            <a:off x="0" y="0"/>
            <a:ext cx="4601498" cy="6858000"/>
          </a:xfrm>
          <a:prstGeom prst="rect">
            <a:avLst/>
          </a:prstGeom>
        </p:spPr>
      </p:pic>
      <p:sp>
        <p:nvSpPr>
          <p:cNvPr id="11" name="map" descr="Map of North America">
            <a:extLst>
              <a:ext uri="{FF2B5EF4-FFF2-40B4-BE49-F238E27FC236}">
                <a16:creationId xmlns:a16="http://schemas.microsoft.com/office/drawing/2014/main" id="{4A413A4C-440D-4981-AA5A-96222CA853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01498" y="0"/>
            <a:ext cx="7590502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19097"/>
                </a:solidFill>
              </a:defRPr>
            </a:lvl1pPr>
          </a:lstStyle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174" y="1028297"/>
            <a:ext cx="3823757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175" y="3150532"/>
            <a:ext cx="3823756" cy="312005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14F2A-DAA3-4C5A-B6C3-528C907C6062}"/>
              </a:ext>
            </a:extLst>
          </p:cNvPr>
          <p:cNvCxnSpPr>
            <a:cxnSpLocks/>
          </p:cNvCxnSpPr>
          <p:nvPr userDrawn="1"/>
        </p:nvCxnSpPr>
        <p:spPr>
          <a:xfrm>
            <a:off x="567174" y="2550995"/>
            <a:ext cx="3823757" cy="0"/>
          </a:xfrm>
          <a:prstGeom prst="line">
            <a:avLst/>
          </a:prstGeom>
          <a:ln w="9525">
            <a:solidFill>
              <a:srgbClr val="D51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1E31C-F3DE-48A6-845C-1DF0B96D501A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ABB5BA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A2F8D9A-3212-4089-BB80-E8C8BDEFB727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BB5BA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2C3837-62A3-4D2B-BE6A-8D0AAF5A73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6" y="6206956"/>
            <a:ext cx="1101992" cy="7777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4338E2-8727-4662-8A5F-DAB01C5FF139}"/>
              </a:ext>
            </a:extLst>
          </p:cNvPr>
          <p:cNvSpPr/>
          <p:nvPr userDrawn="1"/>
        </p:nvSpPr>
        <p:spPr>
          <a:xfrm>
            <a:off x="1406464" y="6425671"/>
            <a:ext cx="168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E0008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QED-C PROPRIETARY</a:t>
            </a:r>
            <a:endParaRPr lang="en-US" sz="1400" dirty="0">
              <a:solidFill>
                <a:srgbClr val="E00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9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37F19-5EA7-4C0E-A61A-1E24EFF9B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0" t="4715" b="4715"/>
          <a:stretch/>
        </p:blipFill>
        <p:spPr>
          <a:xfrm>
            <a:off x="8005864" y="0"/>
            <a:ext cx="418613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850" y="1874539"/>
            <a:ext cx="393961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6983F-51BC-4C14-BD77-EDD72696A83F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6C7CA1-8DDC-40DB-9FE7-436296C3516F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9E9389C-37A7-4E8B-AF48-75631165A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AFA7B-9F1D-4253-8B6D-E4EC3BB04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7" t="4715" r="40099" b="4715"/>
          <a:stretch/>
        </p:blipFill>
        <p:spPr>
          <a:xfrm>
            <a:off x="0" y="0"/>
            <a:ext cx="72737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79F60-CC00-4EDB-914B-39D73D0E0559}"/>
              </a:ext>
            </a:extLst>
          </p:cNvPr>
          <p:cNvSpPr/>
          <p:nvPr userDrawn="1"/>
        </p:nvSpPr>
        <p:spPr>
          <a:xfrm>
            <a:off x="0" y="0"/>
            <a:ext cx="7273770" cy="6858000"/>
          </a:xfrm>
          <a:prstGeom prst="rect">
            <a:avLst/>
          </a:prstGeom>
          <a:solidFill>
            <a:schemeClr val="tx2">
              <a:lumMod val="75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540" y="365125"/>
            <a:ext cx="707635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1CF33E-ADD4-43AB-B033-FE6092BBBA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9540" y="1873034"/>
            <a:ext cx="643783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42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16FF1A-4A8D-4CE9-A447-45A0ABB25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870" t="4715" b="4715"/>
          <a:stretch/>
        </p:blipFill>
        <p:spPr>
          <a:xfrm>
            <a:off x="8005864" y="0"/>
            <a:ext cx="4186136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2AD54-7C1D-4434-9D41-9A21EB0AC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7D90E-63EF-4271-ADA8-A727C2013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13" y="1689200"/>
            <a:ext cx="6987973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648484-BE2E-4A16-B595-00CED2D9C1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175" y="3150532"/>
            <a:ext cx="6948050" cy="525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01184-1E3C-4B07-B365-1940E7095A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19" y="5308428"/>
            <a:ext cx="1830721" cy="12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15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3D052-17DF-4C34-9617-B102C2B63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4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C3D052-17DF-4C34-9617-B102C2B634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4715" b="47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D63B26-4EE7-4171-BF7D-2B2129532FF3}"/>
              </a:ext>
            </a:extLst>
          </p:cNvPr>
          <p:cNvSpPr/>
          <p:nvPr userDrawn="1"/>
        </p:nvSpPr>
        <p:spPr>
          <a:xfrm>
            <a:off x="-2814" y="2278098"/>
            <a:ext cx="4211003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1" dirty="0">
              <a:latin typeface="Eras Demi ITC" panose="020B08050305040208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03F17C-4592-4B4C-849D-1CA4CFED3E07}"/>
              </a:ext>
            </a:extLst>
          </p:cNvPr>
          <p:cNvSpPr/>
          <p:nvPr userDrawn="1"/>
        </p:nvSpPr>
        <p:spPr>
          <a:xfrm>
            <a:off x="4195753" y="2278097"/>
            <a:ext cx="7999061" cy="2286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1" dirty="0">
              <a:latin typeface="Eras Demi ITC" panose="020B0805030504020804" pitchFamily="34" charset="0"/>
            </a:endParaRPr>
          </a:p>
        </p:txBody>
      </p:sp>
      <p:pic>
        <p:nvPicPr>
          <p:cNvPr id="5" name="Picture 4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2CC8046B-2F08-4317-B538-881ABB1A82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0" y="2396868"/>
            <a:ext cx="2924680" cy="2064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D2B821-BF41-420B-9BD8-C6CBFB02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314" y="2766217"/>
            <a:ext cx="7871938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7961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6"/>
            <a:ext cx="10871200" cy="617008"/>
          </a:xfrm>
        </p:spPr>
        <p:txBody>
          <a:bodyPr>
            <a:noAutofit/>
          </a:bodyPr>
          <a:lstStyle>
            <a:lvl1pPr>
              <a:defRPr sz="3400" b="0" i="0" baseline="0">
                <a:latin typeface="Calibri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2600" y="1254034"/>
            <a:ext cx="10871200" cy="4443946"/>
          </a:xfrm>
        </p:spPr>
        <p:txBody>
          <a:bodyPr/>
          <a:lstStyle>
            <a:lvl1pPr>
              <a:defRPr baseline="0">
                <a:latin typeface="Calibri" charset="0"/>
              </a:defRPr>
            </a:lvl1pPr>
            <a:lvl2pPr>
              <a:defRPr baseline="0">
                <a:latin typeface="Calibri" charset="0"/>
              </a:defRPr>
            </a:lvl2pPr>
            <a:lvl3pPr>
              <a:defRPr baseline="0">
                <a:latin typeface="Calibri" charset="0"/>
              </a:defRPr>
            </a:lvl3pPr>
            <a:lvl4pPr>
              <a:defRPr baseline="0">
                <a:latin typeface="Calibri" charset="0"/>
              </a:defRPr>
            </a:lvl4pPr>
            <a:lvl5pPr>
              <a:defRPr baseline="0">
                <a:latin typeface="Calibri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653CE49-EC38-4B5D-AC42-592588FA1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045" y="6328313"/>
            <a:ext cx="490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B6B458F9-9C5A-D94F-A853-7378C04DD7CC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71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6FD0BE-7B1A-D64B-B9D2-97DB40167FE0}"/>
              </a:ext>
            </a:extLst>
          </p:cNvPr>
          <p:cNvSpPr/>
          <p:nvPr userDrawn="1"/>
        </p:nvSpPr>
        <p:spPr>
          <a:xfrm>
            <a:off x="196788" y="5427136"/>
            <a:ext cx="11798424" cy="474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7865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37F19-5EA7-4C0E-A61A-1E24EFF9B0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97" t="4715" b="4715"/>
          <a:stretch/>
        </p:blipFill>
        <p:spPr>
          <a:xfrm>
            <a:off x="4918230" y="0"/>
            <a:ext cx="727377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7AFA7B-9F1D-4253-8B6D-E4EC3BB04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7" t="4715" r="65273" b="4715"/>
          <a:stretch/>
        </p:blipFill>
        <p:spPr>
          <a:xfrm>
            <a:off x="0" y="0"/>
            <a:ext cx="418613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479F60-CC00-4EDB-914B-39D73D0E0559}"/>
              </a:ext>
            </a:extLst>
          </p:cNvPr>
          <p:cNvSpPr/>
          <p:nvPr userDrawn="1"/>
        </p:nvSpPr>
        <p:spPr>
          <a:xfrm>
            <a:off x="4923896" y="0"/>
            <a:ext cx="7273770" cy="6858000"/>
          </a:xfrm>
          <a:prstGeom prst="rect">
            <a:avLst/>
          </a:prstGeom>
          <a:solidFill>
            <a:schemeClr val="tx2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1CF33E-ADD4-43AB-B033-FE6092BBBA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19116" y="1014153"/>
            <a:ext cx="4186135" cy="5210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6983F-51BC-4C14-BD77-EDD72696A83F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6C7CA1-8DDC-40DB-9FE7-436296C3516F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9E9389C-37A7-4E8B-AF48-75631165A6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42" y="1874539"/>
            <a:ext cx="6771558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5642" y="317371"/>
            <a:ext cx="677155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218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6769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6C7CA1-8DDC-40DB-9FE7-436296C3516F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33B062-5148-4298-8E4B-0B29C74A9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820" t="6257" r="12227" b="3174"/>
          <a:stretch/>
        </p:blipFill>
        <p:spPr>
          <a:xfrm>
            <a:off x="10603154" y="0"/>
            <a:ext cx="158884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0B080D9-3385-4BBF-9FAF-DF12F9375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86B658-B688-49C9-A14B-D15D3B18067A}"/>
              </a:ext>
            </a:extLst>
          </p:cNvPr>
          <p:cNvSpPr txBox="1">
            <a:spLocks/>
          </p:cNvSpPr>
          <p:nvPr userDrawn="1"/>
        </p:nvSpPr>
        <p:spPr>
          <a:xfrm>
            <a:off x="10419297" y="6403916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</p:spTree>
    <p:extLst>
      <p:ext uri="{BB962C8B-B14F-4D97-AF65-F5344CB8AC3E}">
        <p14:creationId xmlns:p14="http://schemas.microsoft.com/office/powerpoint/2010/main" val="116556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27"/>
            <a:ext cx="10515600" cy="4850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BAF9E-F0AB-4D3E-888B-32943EEAE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" t="50734" b="33400"/>
          <a:stretch/>
        </p:blipFill>
        <p:spPr>
          <a:xfrm>
            <a:off x="0" y="0"/>
            <a:ext cx="12192000" cy="1201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2562"/>
            <a:ext cx="10515600" cy="83624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72002E74-1E4E-4BFF-9737-7AD02584D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/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C99B66-C154-4882-8429-873196350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" t="64661" r="299" b="28126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B22B2-04AD-488B-9985-505F61BE21B7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46FA6B-EDBC-42BA-998D-81783D72A23D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5270B-14E2-4938-BABF-81C5F9C1C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45A68D33-4336-4A0C-BD1B-AFB1EF81A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1A8EA9-CC21-48FD-8C20-7C70A6B46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9" t="59355" r="299" b="28126"/>
          <a:stretch/>
        </p:blipFill>
        <p:spPr>
          <a:xfrm>
            <a:off x="0" y="5910146"/>
            <a:ext cx="12192000" cy="947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3D9BC-19B2-4CF8-84AD-972349196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17434-1224-4377-BFE8-C0A5E2B3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61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DB22B2-04AD-488B-9985-505F61BE21B7}"/>
              </a:ext>
            </a:extLst>
          </p:cNvPr>
          <p:cNvSpPr/>
          <p:nvPr userDrawn="1"/>
        </p:nvSpPr>
        <p:spPr>
          <a:xfrm>
            <a:off x="8379009" y="6457482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46FA6B-EDBC-42BA-998D-81783D72A23D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13292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5270B-14E2-4938-BABF-81C5F9C1C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3" y="6193420"/>
            <a:ext cx="1140350" cy="804868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45A68D33-4336-4A0C-BD1B-AFB1EF81A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5500" y="6381735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EB72F-36FA-4EF4-A9C7-781EF4131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787E112-0CAE-4368-8672-29BC1025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HERE TO EDIT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DE9F4E-AA4E-4B74-B7CC-2F28A26E8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B93A3-3FEB-490D-9495-03376667B485}"/>
              </a:ext>
            </a:extLst>
          </p:cNvPr>
          <p:cNvSpPr/>
          <p:nvPr userDrawn="1"/>
        </p:nvSpPr>
        <p:spPr>
          <a:xfrm>
            <a:off x="8379009" y="6469861"/>
            <a:ext cx="2899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baseline="0" dirty="0">
                <a:solidFill>
                  <a:srgbClr val="223B40"/>
                </a:solidFill>
                <a:latin typeface="Avenir Next LT Pro" panose="020B0504020202020204" pitchFamily="34" charset="77"/>
                <a:ea typeface="Helvetica Neue" charset="0"/>
                <a:cs typeface="Helvetica Neue" charset="0"/>
              </a:rPr>
              <a:t>Managed by SRI International    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2A723E-0054-4273-B48D-AD4BB240DCF3}"/>
              </a:ext>
            </a:extLst>
          </p:cNvPr>
          <p:cNvSpPr txBox="1">
            <a:spLocks/>
          </p:cNvSpPr>
          <p:nvPr userDrawn="1"/>
        </p:nvSpPr>
        <p:spPr>
          <a:xfrm>
            <a:off x="10420645" y="6425671"/>
            <a:ext cx="1670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3B40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Helvetica" panose="020B0604020202020204" pitchFamily="34" charset="0"/>
              </a:rPr>
              <a:t>©2021 QED-C</a:t>
            </a:r>
          </a:p>
        </p:txBody>
      </p:sp>
      <p:pic>
        <p:nvPicPr>
          <p:cNvPr id="11" name="Picture 10" descr="A picture containing text, outdoor, light&#10;&#10;Description automatically generated">
            <a:extLst>
              <a:ext uri="{FF2B5EF4-FFF2-40B4-BE49-F238E27FC236}">
                <a16:creationId xmlns:a16="http://schemas.microsoft.com/office/drawing/2014/main" id="{32C84ADF-001A-4A1E-ADB8-75C0F55B809E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" y="6187980"/>
            <a:ext cx="1144408" cy="807732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458540E-73A8-4ED4-BE22-D63532CE2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7386" y="6409283"/>
            <a:ext cx="377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9B9A6C41-6CBF-49AF-BD24-F902913589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6" r:id="rId3"/>
    <p:sldLayoutId id="2147483691" r:id="rId4"/>
    <p:sldLayoutId id="2147483692" r:id="rId5"/>
    <p:sldLayoutId id="2147483671" r:id="rId6"/>
    <p:sldLayoutId id="2147483665" r:id="rId7"/>
    <p:sldLayoutId id="2147483664" r:id="rId8"/>
    <p:sldLayoutId id="2147483679" r:id="rId9"/>
    <p:sldLayoutId id="2147483682" r:id="rId10"/>
    <p:sldLayoutId id="2147483683" r:id="rId11"/>
    <p:sldLayoutId id="2147483652" r:id="rId12"/>
    <p:sldLayoutId id="2147483653" r:id="rId13"/>
    <p:sldLayoutId id="2147483654" r:id="rId14"/>
    <p:sldLayoutId id="2147483672" r:id="rId15"/>
    <p:sldLayoutId id="2147483673" r:id="rId16"/>
    <p:sldLayoutId id="2147483674" r:id="rId17"/>
    <p:sldLayoutId id="2147483676" r:id="rId18"/>
    <p:sldLayoutId id="2147483655" r:id="rId19"/>
    <p:sldLayoutId id="2147483688" r:id="rId20"/>
    <p:sldLayoutId id="2147483667" r:id="rId21"/>
    <p:sldLayoutId id="2147483656" r:id="rId22"/>
    <p:sldLayoutId id="2147483657" r:id="rId23"/>
    <p:sldLayoutId id="2147483658" r:id="rId24"/>
    <p:sldLayoutId id="2147483659" r:id="rId25"/>
    <p:sldLayoutId id="2147483660" r:id="rId26"/>
    <p:sldLayoutId id="2147483681" r:id="rId27"/>
    <p:sldLayoutId id="2147483661" r:id="rId28"/>
    <p:sldLayoutId id="2147483662" r:id="rId29"/>
    <p:sldLayoutId id="2147483680" r:id="rId30"/>
    <p:sldLayoutId id="2147483690" r:id="rId31"/>
    <p:sldLayoutId id="2147483686" r:id="rId32"/>
    <p:sldLayoutId id="2147483689" r:id="rId33"/>
    <p:sldLayoutId id="2147483687" r:id="rId34"/>
    <p:sldLayoutId id="2147483684" r:id="rId35"/>
    <p:sldLayoutId id="2147483685" r:id="rId36"/>
    <p:sldLayoutId id="2147483663" r:id="rId37"/>
    <p:sldLayoutId id="2147483668" r:id="rId38"/>
    <p:sldLayoutId id="2147483677" r:id="rId39"/>
    <p:sldLayoutId id="2147483678" r:id="rId40"/>
    <p:sldLayoutId id="2147483669" r:id="rId41"/>
    <p:sldLayoutId id="2147483670" r:id="rId42"/>
    <p:sldLayoutId id="2147483750" r:id="rId43"/>
    <p:sldLayoutId id="2147483751" r:id="rId4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00087"/>
        </a:buClr>
        <a:buSzPct val="57000"/>
        <a:buFont typeface="Avenir Next LT Pro" panose="020B0504020202020204" pitchFamily="34" charset="0"/>
        <a:buChar char="Q"/>
        <a:defRPr sz="2800" kern="1200" baseline="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87"/>
        </a:buClr>
        <a:buSzPct val="57000"/>
        <a:buFont typeface="Avenir Next LT Pro" panose="020B0504020202020204" pitchFamily="34" charset="0"/>
        <a:buChar char="Q"/>
        <a:defRPr sz="2400" kern="1200" baseline="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87"/>
        </a:buClr>
        <a:buSzPct val="57000"/>
        <a:buFont typeface="Avenir Next LT Pro" panose="020B0504020202020204" pitchFamily="34" charset="0"/>
        <a:buChar char="Q"/>
        <a:defRPr sz="2000" kern="1200" baseline="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87"/>
        </a:buClr>
        <a:buSzPct val="57000"/>
        <a:buFont typeface="Avenir Next LT Pro" panose="020B0504020202020204" pitchFamily="34" charset="0"/>
        <a:buChar char="Q"/>
        <a:defRPr sz="1800" kern="1200" baseline="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00087"/>
        </a:buClr>
        <a:buSzPct val="57000"/>
        <a:buFont typeface="Avenir Next LT Pro" panose="020B0504020202020204" pitchFamily="34" charset="0"/>
        <a:buChar char="Q"/>
        <a:defRPr sz="1800" kern="1200" baseline="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tif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em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00F62-6771-4DF2-A7CD-DEBAC9A6D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2964" y="3832860"/>
            <a:ext cx="6153256" cy="2278380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Mark Wippich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Advisor and Consultant – QED-C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Principal – MPW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27 July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8C98B2-9B9F-4089-9BD7-DDF247A8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965" y="1272540"/>
            <a:ext cx="9306792" cy="19888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Quantum Marketplace Webinars - Cryo Technologies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D51BF1-4619-4CF8-8E89-511F51D2C385}"/>
              </a:ext>
            </a:extLst>
          </p:cNvPr>
          <p:cNvSpPr/>
          <p:nvPr/>
        </p:nvSpPr>
        <p:spPr>
          <a:xfrm>
            <a:off x="1420391" y="1349031"/>
            <a:ext cx="84560" cy="1828800"/>
          </a:xfrm>
          <a:prstGeom prst="rect">
            <a:avLst/>
          </a:prstGeom>
          <a:solidFill>
            <a:srgbClr val="E00087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8E45-EB2D-1E40-9697-B7A681CD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67" y="-70223"/>
            <a:ext cx="12265333" cy="75721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D6DB7B-6003-EE49-8283-F55CCDA9F430}"/>
              </a:ext>
            </a:extLst>
          </p:cNvPr>
          <p:cNvSpPr txBox="1">
            <a:spLocks/>
          </p:cNvSpPr>
          <p:nvPr/>
        </p:nvSpPr>
        <p:spPr>
          <a:xfrm>
            <a:off x="341327" y="227626"/>
            <a:ext cx="11509343" cy="2773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rgbClr val="2C465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2277-68E4-48B3-BF04-7DCFD04828C7}"/>
              </a:ext>
            </a:extLst>
          </p:cNvPr>
          <p:cNvSpPr txBox="1"/>
          <p:nvPr/>
        </p:nvSpPr>
        <p:spPr>
          <a:xfrm>
            <a:off x="666675" y="2792517"/>
            <a:ext cx="1019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Back-up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D5938-C371-9C46-956B-3E113195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4" y="5396245"/>
            <a:ext cx="1607780" cy="114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60DF5-CC63-B149-95A4-EE2BFDA4A9A4}"/>
              </a:ext>
            </a:extLst>
          </p:cNvPr>
          <p:cNvSpPr txBox="1"/>
          <p:nvPr/>
        </p:nvSpPr>
        <p:spPr>
          <a:xfrm>
            <a:off x="9076991" y="6495790"/>
            <a:ext cx="276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Managed by SRI International | © 2021 QED-C</a:t>
            </a:r>
          </a:p>
        </p:txBody>
      </p:sp>
    </p:spTree>
    <p:extLst>
      <p:ext uri="{BB962C8B-B14F-4D97-AF65-F5344CB8AC3E}">
        <p14:creationId xmlns:p14="http://schemas.microsoft.com/office/powerpoint/2010/main" val="11964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"/>
    </mc:Choice>
    <mc:Fallback xmlns="">
      <p:transition spd="slow" advTm="450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3CF2-BA81-FA4D-A385-5D1237B9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</a:rPr>
              <a:t>Quantum Marketplace Webinars: Schedule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32F10CB-0511-9842-B717-83C5054B9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50517"/>
              </p:ext>
            </p:extLst>
          </p:nvPr>
        </p:nvGraphicFramePr>
        <p:xfrm>
          <a:off x="-1" y="2178228"/>
          <a:ext cx="12195721" cy="214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3" imgW="20040600" imgH="3530600" progId="Excel.Sheet.12">
                  <p:embed/>
                </p:oleObj>
              </mc:Choice>
              <mc:Fallback>
                <p:oleObj name="Worksheet" r:id="rId3" imgW="20040600" imgH="353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2178228"/>
                        <a:ext cx="12195721" cy="2149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751AC7E-DA8D-3B4C-99E5-4B51512FF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171" y="5787921"/>
            <a:ext cx="745925" cy="870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D65D3-3930-1B47-B171-E822F73CA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8617" y="5656307"/>
            <a:ext cx="879566" cy="439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BA499-3F2B-9349-BDB8-6A82407AC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5057" y="6361310"/>
            <a:ext cx="879566" cy="4397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2189FC-CB42-D040-B2E2-A256A5980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0171" y="5181554"/>
            <a:ext cx="1803042" cy="419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467B1-C2B0-5D46-90CE-7E9623B683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1643" y="4772514"/>
            <a:ext cx="2132908" cy="579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CEA4D-D64B-C14C-B9A3-9A5E7E9AE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8662" y="4557382"/>
            <a:ext cx="1266060" cy="444413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66EC3B25-8EED-C74B-9D2D-1AB650B5028F}"/>
              </a:ext>
            </a:extLst>
          </p:cNvPr>
          <p:cNvSpPr/>
          <p:nvPr/>
        </p:nvSpPr>
        <p:spPr>
          <a:xfrm rot="10800000">
            <a:off x="2453476" y="4304262"/>
            <a:ext cx="603161" cy="369530"/>
          </a:xfrm>
          <a:prstGeom prst="downArrow">
            <a:avLst/>
          </a:prstGeom>
          <a:solidFill>
            <a:srgbClr val="E00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1E002C-43DC-9948-9D13-D5A76DC0E086}"/>
              </a:ext>
            </a:extLst>
          </p:cNvPr>
          <p:cNvSpPr/>
          <p:nvPr/>
        </p:nvSpPr>
        <p:spPr>
          <a:xfrm>
            <a:off x="1757966" y="4673792"/>
            <a:ext cx="2256585" cy="2184208"/>
          </a:xfrm>
          <a:prstGeom prst="rect">
            <a:avLst/>
          </a:prstGeom>
          <a:noFill/>
          <a:ln>
            <a:solidFill>
              <a:srgbClr val="E00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ark, blur&#10;&#10;Description automatically generated">
            <a:extLst>
              <a:ext uri="{FF2B5EF4-FFF2-40B4-BE49-F238E27FC236}">
                <a16:creationId xmlns:a16="http://schemas.microsoft.com/office/drawing/2014/main" id="{8107C99F-2197-474A-88F2-E655EDF1F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61" y="-95110"/>
            <a:ext cx="12351122" cy="696747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32586" y="1548359"/>
            <a:ext cx="9986110" cy="4777318"/>
          </a:xfrm>
        </p:spPr>
        <p:txBody>
          <a:bodyPr>
            <a:noAutofit/>
          </a:bodyPr>
          <a:lstStyle/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Cryo Technologies – Line-up</a:t>
            </a:r>
            <a:endParaRPr lang="en-US" dirty="0">
              <a:latin typeface="Avenir Next LT Pro" panose="020B0504020202020204" pitchFamily="34" charset="77"/>
            </a:endParaRP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Webinars Schedule</a:t>
            </a:r>
            <a:endParaRPr lang="en-US" dirty="0">
              <a:latin typeface="Avenir Next LT Pro" panose="020B0504020202020204" pitchFamily="34" charset="77"/>
            </a:endParaRP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Q&amp;A</a:t>
            </a:r>
            <a:endParaRPr lang="en-US" dirty="0">
              <a:latin typeface="Avenir Next LT Pro" panose="020B0504020202020204" pitchFamily="34" charset="77"/>
            </a:endParaRPr>
          </a:p>
          <a:p>
            <a:pPr marL="0" indent="0">
              <a:lnSpc>
                <a:spcPts val="46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Webinars Format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86" y="665190"/>
            <a:ext cx="2461308" cy="617008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AFD399-08AB-3C48-A55A-4A7B1C3DCB5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08" y="1848117"/>
            <a:ext cx="154547" cy="154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0C9F9F-590D-834D-82ED-0D396B1F86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08" y="2492061"/>
            <a:ext cx="154547" cy="154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5DC729-1CAD-174D-BFAF-0384F9D5434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08" y="3148883"/>
            <a:ext cx="154547" cy="154547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E3E6B7-BA5B-7D44-9EDE-B72966D194CA}"/>
              </a:ext>
            </a:extLst>
          </p:cNvPr>
          <p:cNvCxnSpPr>
            <a:cxnSpLocks/>
          </p:cNvCxnSpPr>
          <p:nvPr/>
        </p:nvCxnSpPr>
        <p:spPr>
          <a:xfrm>
            <a:off x="1663872" y="2254642"/>
            <a:ext cx="843566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10F744-A14A-0D41-B37F-C7553E9602E6}"/>
              </a:ext>
            </a:extLst>
          </p:cNvPr>
          <p:cNvCxnSpPr>
            <a:cxnSpLocks/>
          </p:cNvCxnSpPr>
          <p:nvPr/>
        </p:nvCxnSpPr>
        <p:spPr>
          <a:xfrm>
            <a:off x="1663872" y="2917904"/>
            <a:ext cx="843566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0603AE-D5F8-7146-9E18-94A99E92E781}"/>
              </a:ext>
            </a:extLst>
          </p:cNvPr>
          <p:cNvCxnSpPr>
            <a:cxnSpLocks/>
          </p:cNvCxnSpPr>
          <p:nvPr/>
        </p:nvCxnSpPr>
        <p:spPr>
          <a:xfrm>
            <a:off x="1663872" y="3548969"/>
            <a:ext cx="843566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9D2AA5C-107B-4746-B520-B4BC5B5310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4" y="6217357"/>
            <a:ext cx="640799" cy="456602"/>
          </a:xfrm>
          <a:prstGeom prst="rect">
            <a:avLst/>
          </a:prstGeom>
        </p:spPr>
      </p:pic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F5127501-845C-2741-AC69-0C309D0B6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4093" y="6439622"/>
            <a:ext cx="443815" cy="292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mtClean="0"/>
              <a:pPr algn="ctr"/>
              <a:t>2</a:t>
            </a:fld>
            <a:endParaRPr lang="en-US" sz="700" b="1" dirty="0">
              <a:solidFill>
                <a:srgbClr val="D51C7E"/>
              </a:solidFill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CBA233-A5EE-D544-B895-F2B62C12201D}"/>
              </a:ext>
            </a:extLst>
          </p:cNvPr>
          <p:cNvSpPr txBox="1"/>
          <p:nvPr/>
        </p:nvSpPr>
        <p:spPr>
          <a:xfrm>
            <a:off x="294770" y="137390"/>
            <a:ext cx="2738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D51C7E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Quantum Marketplace Webinars</a:t>
            </a:r>
          </a:p>
          <a:p>
            <a:endParaRPr lang="en-US" sz="700" b="1" dirty="0">
              <a:solidFill>
                <a:srgbClr val="D51C7E"/>
              </a:solidFill>
              <a:latin typeface="Avenir Next LT Pro" panose="020B0504020202020204" pitchFamily="34" charset="77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5492B0-0154-9045-A1F3-5217D3146222}"/>
              </a:ext>
            </a:extLst>
          </p:cNvPr>
          <p:cNvCxnSpPr>
            <a:cxnSpLocks/>
          </p:cNvCxnSpPr>
          <p:nvPr/>
        </p:nvCxnSpPr>
        <p:spPr>
          <a:xfrm>
            <a:off x="2897746" y="239099"/>
            <a:ext cx="8435662" cy="0"/>
          </a:xfrm>
          <a:prstGeom prst="line">
            <a:avLst/>
          </a:prstGeom>
          <a:ln>
            <a:solidFill>
              <a:srgbClr val="D51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0FA4CE-0D5B-474D-BDEB-EB37CA95CF9A}"/>
              </a:ext>
            </a:extLst>
          </p:cNvPr>
          <p:cNvSpPr txBox="1"/>
          <p:nvPr/>
        </p:nvSpPr>
        <p:spPr>
          <a:xfrm>
            <a:off x="9076991" y="6495790"/>
            <a:ext cx="276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Managed by SRI International | © 2021 QED-C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8B6ED8-F154-B742-83CF-7D60896177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350" y="3762959"/>
            <a:ext cx="154547" cy="1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E771-DE69-DD41-980B-0BED3EF9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</a:rPr>
              <a:t>Cryo Technology Companies and 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B7A0-CD01-F74E-BEE0-513394D72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" y="1410236"/>
            <a:ext cx="10871200" cy="4287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Cryomech, Rich Dausman (President)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sz="2400" dirty="0">
                <a:latin typeface="Avenir Next LT Pro" panose="020B0504020202020204" pitchFamily="34" charset="77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FormFactor, Jack DeGrave (Business Development)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r>
              <a:rPr lang="en-US" sz="2400" dirty="0">
                <a:latin typeface="Avenir Next LT Pro" panose="020B0504020202020204" pitchFamily="34" charset="77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Lakeshore, Scott Yano (CTO)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endParaRPr lang="en-US" sz="2400" dirty="0">
              <a:latin typeface="Avenir Next LT Pro" panose="020B0504020202020204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Janis ULT, Jeonghoon Ha (Application Engineer)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  <a:buNone/>
            </a:pPr>
            <a:endParaRPr lang="en-US" sz="2400" dirty="0">
              <a:latin typeface="Avenir Next LT Pro" panose="020B0504020202020204" pitchFamily="34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Montana Instruments, Mark Carroll (CEO)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25C37-CC44-FC42-B876-31D0DB25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650" y="2095151"/>
            <a:ext cx="3368842" cy="84221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DA423DF-F513-A34B-88F6-2CCBCABF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28" y="4043967"/>
            <a:ext cx="2819086" cy="521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24F53-93FB-6F48-BDB9-BCD2DD907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4246" y="1439683"/>
            <a:ext cx="3253650" cy="416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56A2F-FA38-EF4B-AF92-A5F00A103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776" y="3094347"/>
            <a:ext cx="2304591" cy="671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FEA0C9-201D-5049-9E4A-6C3E3DB87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66" y="4872715"/>
            <a:ext cx="3691810" cy="5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8E45-EB2D-1E40-9697-B7A681CD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67" y="-693122"/>
            <a:ext cx="12265333" cy="75721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D6DB7B-6003-EE49-8283-F55CCDA9F430}"/>
              </a:ext>
            </a:extLst>
          </p:cNvPr>
          <p:cNvSpPr txBox="1">
            <a:spLocks/>
          </p:cNvSpPr>
          <p:nvPr/>
        </p:nvSpPr>
        <p:spPr>
          <a:xfrm>
            <a:off x="341327" y="227626"/>
            <a:ext cx="11509343" cy="2773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rgbClr val="2C465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2277-68E4-48B3-BF04-7DCFD04828C7}"/>
              </a:ext>
            </a:extLst>
          </p:cNvPr>
          <p:cNvSpPr txBox="1"/>
          <p:nvPr/>
        </p:nvSpPr>
        <p:spPr>
          <a:xfrm>
            <a:off x="666675" y="2792517"/>
            <a:ext cx="1019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Webinars Schedule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D5938-C371-9C46-956B-3E113195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4" y="5396245"/>
            <a:ext cx="1607780" cy="114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60DF5-CC63-B149-95A4-EE2BFDA4A9A4}"/>
              </a:ext>
            </a:extLst>
          </p:cNvPr>
          <p:cNvSpPr txBox="1"/>
          <p:nvPr/>
        </p:nvSpPr>
        <p:spPr>
          <a:xfrm>
            <a:off x="9076991" y="6495790"/>
            <a:ext cx="276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Managed by SRI International | © 2021 QED-C</a:t>
            </a:r>
          </a:p>
        </p:txBody>
      </p:sp>
    </p:spTree>
    <p:extLst>
      <p:ext uri="{BB962C8B-B14F-4D97-AF65-F5344CB8AC3E}">
        <p14:creationId xmlns:p14="http://schemas.microsoft.com/office/powerpoint/2010/main" val="19480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"/>
    </mc:Choice>
    <mc:Fallback xmlns="">
      <p:transition spd="slow" advTm="450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E771-DE69-DD41-980B-0BED3EF9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77"/>
              </a:rPr>
              <a:t>Webinars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B7A0-CD01-F74E-BEE0-513394D72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00" y="1410236"/>
            <a:ext cx="10871200" cy="4287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Lasers (Thursday, May 27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2021 @ 1 pm ET) – Done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solidFill>
                  <a:srgbClr val="EC008C"/>
                </a:solidFill>
                <a:latin typeface="Avenir Next LT Pro" panose="020B0504020202020204" pitchFamily="34" charset="77"/>
              </a:rPr>
              <a:t> </a:t>
            </a:r>
            <a:r>
              <a:rPr lang="en-US" sz="2400" dirty="0">
                <a:latin typeface="Avenir Next LT Pro" panose="020B0504020202020204" pitchFamily="34" charset="77"/>
              </a:rPr>
              <a:t>Quantum Sensors (Thursday, June 24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2021 @ 1 pm ET) – Done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solidFill>
                  <a:srgbClr val="EC008C"/>
                </a:solidFill>
                <a:latin typeface="Avenir Next LT Pro" panose="020B0504020202020204" pitchFamily="34" charset="77"/>
              </a:rPr>
              <a:t> Cryo Technologies (Tuesday, July 27</a:t>
            </a:r>
            <a:r>
              <a:rPr lang="en-US" sz="2400" baseline="30000" dirty="0">
                <a:solidFill>
                  <a:srgbClr val="EC008C"/>
                </a:solidFill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solidFill>
                  <a:srgbClr val="EC008C"/>
                </a:solidFill>
                <a:latin typeface="Avenir Next LT Pro" panose="020B0504020202020204" pitchFamily="34" charset="77"/>
              </a:rPr>
              <a:t>, 2021 @ 1 pm ET) – Today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Quantum Entanglement Sources (Thursday, August 26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2021) – Planned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Quantum Timing (Thursday, September 23</a:t>
            </a:r>
            <a:r>
              <a:rPr lang="en-US" sz="2400" baseline="30000" dirty="0">
                <a:latin typeface="Avenir Next LT Pro" panose="020B0504020202020204" pitchFamily="34" charset="77"/>
              </a:rPr>
              <a:t>rd</a:t>
            </a:r>
            <a:r>
              <a:rPr lang="en-US" sz="2400" dirty="0">
                <a:latin typeface="Avenir Next LT Pro" panose="020B0504020202020204" pitchFamily="34" charset="77"/>
              </a:rPr>
              <a:t>, 2021) – Planned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Quantum Fabrication Services (Tuesday, October 26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2021) – Tentative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Quantum Electronics/RF (Thursday, November 18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2021) – Tentative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2400" dirty="0">
                <a:latin typeface="Avenir Next LT Pro" panose="020B0504020202020204" pitchFamily="34" charset="77"/>
              </a:rPr>
              <a:t> Quantum Test &amp; Measurement (Thursday, January 13</a:t>
            </a:r>
            <a:r>
              <a:rPr lang="en-US" sz="2400" baseline="30000" dirty="0">
                <a:latin typeface="Avenir Next LT Pro" panose="020B0504020202020204" pitchFamily="34" charset="77"/>
              </a:rPr>
              <a:t>th</a:t>
            </a:r>
            <a:r>
              <a:rPr lang="en-US" sz="2400" dirty="0">
                <a:latin typeface="Avenir Next LT Pro" panose="020B0504020202020204" pitchFamily="34" charset="77"/>
              </a:rPr>
              <a:t>, 2022) – Tentative</a:t>
            </a:r>
          </a:p>
        </p:txBody>
      </p:sp>
    </p:spTree>
    <p:extLst>
      <p:ext uri="{BB962C8B-B14F-4D97-AF65-F5344CB8AC3E}">
        <p14:creationId xmlns:p14="http://schemas.microsoft.com/office/powerpoint/2010/main" val="22448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8E45-EB2D-1E40-9697-B7A681CD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67" y="-549411"/>
            <a:ext cx="12265333" cy="75721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D6DB7B-6003-EE49-8283-F55CCDA9F430}"/>
              </a:ext>
            </a:extLst>
          </p:cNvPr>
          <p:cNvSpPr txBox="1">
            <a:spLocks/>
          </p:cNvSpPr>
          <p:nvPr/>
        </p:nvSpPr>
        <p:spPr>
          <a:xfrm>
            <a:off x="341327" y="227626"/>
            <a:ext cx="11509343" cy="2773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rgbClr val="2C465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sz="5400" b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2277-68E4-48B3-BF04-7DCFD04828C7}"/>
              </a:ext>
            </a:extLst>
          </p:cNvPr>
          <p:cNvSpPr txBox="1"/>
          <p:nvPr/>
        </p:nvSpPr>
        <p:spPr>
          <a:xfrm>
            <a:off x="666675" y="2717016"/>
            <a:ext cx="1019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Q&amp;A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D5938-C371-9C46-956B-3E113195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4" y="5396245"/>
            <a:ext cx="1607780" cy="114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60DF5-CC63-B149-95A4-EE2BFDA4A9A4}"/>
              </a:ext>
            </a:extLst>
          </p:cNvPr>
          <p:cNvSpPr txBox="1"/>
          <p:nvPr/>
        </p:nvSpPr>
        <p:spPr>
          <a:xfrm>
            <a:off x="9076991" y="6495790"/>
            <a:ext cx="276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Managed by SRI International | © 2021 QED-C</a:t>
            </a:r>
          </a:p>
        </p:txBody>
      </p:sp>
    </p:spTree>
    <p:extLst>
      <p:ext uri="{BB962C8B-B14F-4D97-AF65-F5344CB8AC3E}">
        <p14:creationId xmlns:p14="http://schemas.microsoft.com/office/powerpoint/2010/main" val="35805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"/>
    </mc:Choice>
    <mc:Fallback xmlns="">
      <p:transition spd="slow" advTm="45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038E45-EB2D-1E40-9697-B7A681CD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67" y="-712720"/>
            <a:ext cx="12265333" cy="75721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9D6DB7B-6003-EE49-8283-F55CCDA9F430}"/>
              </a:ext>
            </a:extLst>
          </p:cNvPr>
          <p:cNvSpPr txBox="1">
            <a:spLocks/>
          </p:cNvSpPr>
          <p:nvPr/>
        </p:nvSpPr>
        <p:spPr>
          <a:xfrm>
            <a:off x="341327" y="227626"/>
            <a:ext cx="11509343" cy="2773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rgbClr val="2C4652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endParaRPr lang="en-US" sz="54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2277-68E4-48B3-BF04-7DCFD04828C7}"/>
              </a:ext>
            </a:extLst>
          </p:cNvPr>
          <p:cNvSpPr txBox="1"/>
          <p:nvPr/>
        </p:nvSpPr>
        <p:spPr>
          <a:xfrm>
            <a:off x="666675" y="2792517"/>
            <a:ext cx="1019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Webinars Format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1D5938-C371-9C46-956B-3E113195E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04" y="5396245"/>
            <a:ext cx="1607780" cy="114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B60DF5-CC63-B149-95A4-EE2BFDA4A9A4}"/>
              </a:ext>
            </a:extLst>
          </p:cNvPr>
          <p:cNvSpPr txBox="1"/>
          <p:nvPr/>
        </p:nvSpPr>
        <p:spPr>
          <a:xfrm>
            <a:off x="9076991" y="6495790"/>
            <a:ext cx="27687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rPr>
              <a:t>Managed by SRI International | © 2021 QED-C</a:t>
            </a:r>
          </a:p>
        </p:txBody>
      </p:sp>
    </p:spTree>
    <p:extLst>
      <p:ext uri="{BB962C8B-B14F-4D97-AF65-F5344CB8AC3E}">
        <p14:creationId xmlns:p14="http://schemas.microsoft.com/office/powerpoint/2010/main" val="4800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2"/>
    </mc:Choice>
    <mc:Fallback xmlns="">
      <p:transition spd="slow" advTm="450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9555" y="1343698"/>
            <a:ext cx="11429990" cy="4701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Format 1 hour with up to 5 companies presenting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Each company presentation duration 5 min max =&gt; target 4 min 30 secs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Q&amp;A follows directly after up to 4 mins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1 min to transition to next speaker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Additional roundtable Q&amp;A at the end, time permitting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Address the following questions in presentations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What is the nature of your business and how does it fit in the quantum ecosystem?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Contract research?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Solutions, i.e., products and/or services?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Partnerships / Investment?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What solutions and/or capabilities do you offer?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What (quantum-related) problems can you help to address?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Get as specific as possible if you know the use cases/applications of your offerings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What do you hope to get by presenting?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What do you want (money/investors? partners? etc.)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100" dirty="0">
                <a:latin typeface="Avenir Next LT Pro" panose="020B0504020202020204" pitchFamily="34" charset="77"/>
              </a:rPr>
              <a:t>Make clear in your slides/presentation what you want/need from the entities in the marketplace… help them help you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How can people contact you/your company?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5AA12-5040-402C-A548-9AB40857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8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85" y="270296"/>
            <a:ext cx="11506013" cy="617008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Quantum Marketplace Webinars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7E09A45-C932-3B4D-9A39-E05CBBE81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4093" y="6439622"/>
            <a:ext cx="443815" cy="292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mtClean="0"/>
              <a:pPr algn="ctr"/>
              <a:t>8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F8798-9E8A-884D-9413-1FEEAB3C819A}"/>
              </a:ext>
            </a:extLst>
          </p:cNvPr>
          <p:cNvSpPr txBox="1"/>
          <p:nvPr/>
        </p:nvSpPr>
        <p:spPr>
          <a:xfrm>
            <a:off x="7179929" y="3529931"/>
            <a:ext cx="4848187" cy="738664"/>
          </a:xfrm>
          <a:prstGeom prst="rect">
            <a:avLst/>
          </a:prstGeom>
          <a:solidFill>
            <a:srgbClr val="E00087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</a:rPr>
              <a:t>i. More images than text</a:t>
            </a:r>
          </a:p>
          <a:p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</a:rPr>
              <a:t>ii. Less is more, focus on being product focused and crisp</a:t>
            </a:r>
          </a:p>
          <a:p>
            <a:r>
              <a:rPr lang="en-US" sz="1400" dirty="0">
                <a:solidFill>
                  <a:schemeClr val="bg1"/>
                </a:solidFill>
                <a:latin typeface="Avenir Next LT Pro" panose="020B0504020202020204" pitchFamily="34" charset="77"/>
              </a:rPr>
              <a:t>iii. Work to make the presentation exciting!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665B2-C994-794A-BDAE-109E01770DA1}"/>
              </a:ext>
            </a:extLst>
          </p:cNvPr>
          <p:cNvSpPr/>
          <p:nvPr/>
        </p:nvSpPr>
        <p:spPr>
          <a:xfrm>
            <a:off x="5924007" y="6439622"/>
            <a:ext cx="361245" cy="29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0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19555" y="1343698"/>
            <a:ext cx="11429990" cy="47014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Speakers are registered for the webinar, check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Speakers present as it is a commercial, avoid saying thanks to Celia/QED-C/Mark etc. during presentation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Speakers provide enough space at the top right of slides so video image can be placed there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QED-C has a ppt copy (day before) of the final slide decks for back-up during event and for posting later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Presenters have good lighting on their face and suitable background, check blur option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Video consent form is signed and returned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600" dirty="0">
                <a:latin typeface="Avenir Next LT Pro" panose="020B0504020202020204" pitchFamily="34" charset="77"/>
              </a:rPr>
              <a:t>Speakers know the order that they will be presenting 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r>
              <a:rPr lang="en-US" sz="1200" dirty="0">
                <a:latin typeface="Avenir Next LT Pro" panose="020B0504020202020204" pitchFamily="34" charset="77"/>
              </a:rPr>
              <a:t>First speaker up logs into webinar at least 5 mins early to work out any bugs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C008C"/>
              </a:buClr>
              <a:buSzPct val="90000"/>
            </a:pPr>
            <a:endParaRPr lang="en-US" sz="1600" dirty="0">
              <a:latin typeface="Avenir Next LT Pro" panose="020B0504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85AA12-5040-402C-A548-9AB40857B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8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85" y="270296"/>
            <a:ext cx="11506013" cy="617008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Quantum Marketplace Webinars: </a:t>
            </a:r>
            <a:br>
              <a:rPr lang="en-US" sz="40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 LT Pro" panose="020B0504020202020204" pitchFamily="34" charset="77"/>
                <a:cs typeface="Calibri" panose="020F0502020204030204" pitchFamily="34" charset="0"/>
              </a:rPr>
              <a:t>Presenters Checklist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7E09A45-C932-3B4D-9A39-E05CBBE81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74093" y="6439622"/>
            <a:ext cx="443815" cy="2923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8F63A3B-78C7-47BE-AE5E-E10140E04643}" type="slidenum">
              <a:rPr lang="en-US" smtClean="0"/>
              <a:pPr algn="ctr"/>
              <a:t>9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665B2-C994-794A-BDAE-109E01770DA1}"/>
              </a:ext>
            </a:extLst>
          </p:cNvPr>
          <p:cNvSpPr/>
          <p:nvPr/>
        </p:nvSpPr>
        <p:spPr>
          <a:xfrm>
            <a:off x="5924007" y="6439622"/>
            <a:ext cx="361245" cy="292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61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23743</TotalTime>
  <Words>609</Words>
  <Application>Microsoft Macintosh PowerPoint</Application>
  <PresentationFormat>Widescreen</PresentationFormat>
  <Paragraphs>82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Eras Demi ITC</vt:lpstr>
      <vt:lpstr>Helvetica</vt:lpstr>
      <vt:lpstr>Lato Light</vt:lpstr>
      <vt:lpstr>Office Theme</vt:lpstr>
      <vt:lpstr>Worksheet</vt:lpstr>
      <vt:lpstr>Quantum Marketplace Webinars - Cryo Technologies</vt:lpstr>
      <vt:lpstr>AGENDA</vt:lpstr>
      <vt:lpstr>Cryo Technology Companies and Presenters</vt:lpstr>
      <vt:lpstr>PowerPoint Presentation</vt:lpstr>
      <vt:lpstr>Webinars Schedule</vt:lpstr>
      <vt:lpstr>PowerPoint Presentation</vt:lpstr>
      <vt:lpstr>PowerPoint Presentation</vt:lpstr>
      <vt:lpstr>Quantum Marketplace Webinars</vt:lpstr>
      <vt:lpstr>Quantum Marketplace Webinars:  Presenters Checklist</vt:lpstr>
      <vt:lpstr>PowerPoint Presentation</vt:lpstr>
      <vt:lpstr>Quantum Marketplace Webinars: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Cho</dc:creator>
  <cp:lastModifiedBy>Mark Wippich</cp:lastModifiedBy>
  <cp:revision>158</cp:revision>
  <dcterms:created xsi:type="dcterms:W3CDTF">2021-04-16T05:29:38Z</dcterms:created>
  <dcterms:modified xsi:type="dcterms:W3CDTF">2021-07-26T16:46:29Z</dcterms:modified>
</cp:coreProperties>
</file>